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754" r:id="rId7"/>
    <p:sldMasterId id="2147483847" r:id="rId8"/>
    <p:sldMasterId id="214748394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</p:sldIdLst>
  <p:sldSz cy="6858000" cx="12192000"/>
  <p:notesSz cx="6858000" cy="9144000"/>
  <p:embeddedFontLst>
    <p:embeddedFont>
      <p:font typeface="Manrope Medium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gNZDt24n4nU8UkvSqt3sssv4eF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899070-8C07-4A43-8756-CBEE7091D8E3}">
  <a:tblStyle styleId="{DF899070-8C07-4A43-8756-CBEE7091D8E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20" Type="http://schemas.openxmlformats.org/officeDocument/2006/relationships/slide" Target="slides/slide10.xml"/><Relationship Id="rId22" Type="http://schemas.openxmlformats.org/officeDocument/2006/relationships/font" Target="fonts/ManropeMedium-regular.fntdata"/><Relationship Id="rId21" Type="http://schemas.openxmlformats.org/officeDocument/2006/relationships/slide" Target="slides/slide11.xml"/><Relationship Id="rId24" Type="http://customschemas.google.com/relationships/presentationmetadata" Target="metadata"/><Relationship Id="rId23" Type="http://schemas.openxmlformats.org/officeDocument/2006/relationships/font" Target="fonts/ManropeMedium-bold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0" name="Google Shape;55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g30de0bb5ef5_0_6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4" name="Google Shape;5644;g30de0bb5ef5_0_6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g30de0bb5ef5_0_40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2" name="Google Shape;5662;g30de0bb5ef5_0_4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3" name="Google Shape;5663;g30de0bb5ef5_0_40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3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4" name="Google Shape;5564;g30de0bb5ef5_0_1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g30de0bb5ef5_0_1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8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30de0bb5ef5_0_1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0" name="Google Shape;5580;g30de0bb5ef5_0_1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7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g30db93700fa_0_1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9" name="Google Shape;5599;g30db93700fa_0_1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4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5" name="Google Shape;5605;g30e5b0ffaf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6" name="Google Shape;5606;g30e5b0ffaf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g30db93700fa_0_5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4" name="Google Shape;5614;g30db93700fa_0_5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9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30e5b0ffaf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1" name="Google Shape;5621;g30e5b0ffaf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6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g30edf734e3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8" name="Google Shape;5628;g30edf734e3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g30db93700fa_0_5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5" name="Google Shape;5635;g30db93700fa_0_5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db93700fa_0_25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g30db93700fa_0_2559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g30db93700fa_0_2559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0db93700fa_0_25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g30db93700fa_0_2563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g30db93700fa_0_2563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g30db93700fa_0_2563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g30db93700fa_0_2563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db93700fa_0_25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g30db93700fa_0_2569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g30db93700fa_0_2569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g30db93700fa_0_2569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g30db93700fa_0_2569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g30db93700fa_0_2569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g30db93700fa_0_2569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0db93700fa_0_25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g30db93700fa_0_2577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g30db93700fa_0_2577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g30db93700fa_0_2577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g30db93700fa_0_2577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g30db93700fa_0_2577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g30db93700fa_0_2577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g30db93700fa_0_2577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g30db93700fa_0_2577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0db93700fa_0_25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g30db93700fa_0_2587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g30db93700fa_0_2587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g30db93700fa_0_2587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g30db93700fa_0_2587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g30db93700fa_0_2587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g30db93700fa_0_2587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g30db93700fa_0_2587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g30db93700fa_0_2587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g30db93700fa_0_2587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g30db93700fa_0_2587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g30db93700fa_0_2587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g30db93700fa_0_2587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g30db93700fa_0_2587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g30db93700fa_0_2587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g30db93700fa_0_2587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0de0bb5ef5_0_13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g30de0bb5ef5_0_1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g30de0bb5ef5_0_136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g30de0bb5ef5_0_136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g30de0bb5ef5_0_13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g30de0bb5ef5_0_1368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g30de0bb5ef5_0_136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g30de0bb5ef5_0_136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g30de0bb5ef5_0_136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g30de0bb5ef5_0_1368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g30de0bb5ef5_0_1368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g30de0bb5ef5_0_1368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g30de0bb5ef5_0_1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de0bb5ef5_0_13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g30de0bb5ef5_0_1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g30de0bb5ef5_0_138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g30de0bb5ef5_0_138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g30de0bb5ef5_0_13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g30de0bb5ef5_0_1382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g30de0bb5ef5_0_1382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g30de0bb5ef5_0_1382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g30de0bb5ef5_0_1382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g30de0bb5ef5_0_1382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g30de0bb5ef5_0_1382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g30de0bb5ef5_0_1382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g30de0bb5ef5_0_1382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g30de0bb5ef5_0_1382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g30de0bb5ef5_0_1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0de0bb5ef5_0_13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g30de0bb5ef5_0_13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g30de0bb5ef5_0_139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g30de0bb5ef5_0_139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g30de0bb5ef5_0_13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30de0bb5ef5_0_1398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30de0bb5ef5_0_1398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g30de0bb5ef5_0_1398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g30de0bb5ef5_0_1398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g30de0bb5ef5_0_1398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g30de0bb5ef5_0_1398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g30de0bb5ef5_0_1398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g30de0bb5ef5_0_1398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g30de0bb5ef5_0_1398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30de0bb5ef5_0_1398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30de0bb5ef5_0_1398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30de0bb5ef5_0_1398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30de0bb5ef5_0_1398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30de0bb5ef5_0_1398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30de0bb5ef5_0_1398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g30de0bb5ef5_0_1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0de0bb5ef5_0_14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g30de0bb5ef5_0_14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g30de0bb5ef5_0_142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g30de0bb5ef5_0_142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g30de0bb5ef5_0_14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30de0bb5ef5_0_1420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30de0bb5ef5_0_1420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g30de0bb5ef5_0_1420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g30de0bb5ef5_0_1420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g30de0bb5ef5_0_1420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g30de0bb5ef5_0_1420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g30de0bb5ef5_0_1420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g30de0bb5ef5_0_1420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g30de0bb5ef5_0_1420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30de0bb5ef5_0_1420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30de0bb5ef5_0_1420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30de0bb5ef5_0_1420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30de0bb5ef5_0_1420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30de0bb5ef5_0_1420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30de0bb5ef5_0_1420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30de0bb5ef5_0_1420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30de0bb5ef5_0_1420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30de0bb5ef5_0_1420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30de0bb5ef5_0_1420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30de0bb5ef5_0_1420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30de0bb5ef5_0_1420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30de0bb5ef5_0_1420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30de0bb5ef5_0_1420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30de0bb5ef5_0_1420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g30de0bb5ef5_0_1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30de0bb5ef5_0_1420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0de0bb5ef5_0_14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g30de0bb5ef5_0_14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g30de0bb5ef5_0_145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g30de0bb5ef5_0_145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g30de0bb5ef5_0_145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30de0bb5ef5_0_1452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g30de0bb5ef5_0_1452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g30de0bb5ef5_0_1452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g30de0bb5ef5_0_1452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g30de0bb5ef5_0_1452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g30de0bb5ef5_0_1452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g30de0bb5ef5_0_1452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g30de0bb5ef5_0_1452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g30de0bb5ef5_0_1452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30de0bb5ef5_0_1452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30de0bb5ef5_0_1452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30de0bb5ef5_0_1452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30de0bb5ef5_0_1452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30de0bb5ef5_0_1452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30de0bb5ef5_0_1452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30de0bb5ef5_0_1452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30de0bb5ef5_0_1452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30de0bb5ef5_0_1452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30de0bb5ef5_0_1452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30de0bb5ef5_0_1452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30de0bb5ef5_0_1452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30de0bb5ef5_0_1452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30de0bb5ef5_0_1452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30de0bb5ef5_0_1452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30de0bb5ef5_0_1452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30de0bb5ef5_0_1452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30de0bb5ef5_0_1452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30de0bb5ef5_0_1452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30de0bb5ef5_0_1452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30de0bb5ef5_0_1452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g30de0bb5ef5_0_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0de0bb5ef5_0_14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g30de0bb5ef5_0_14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g30de0bb5ef5_0_148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g30de0bb5ef5_0_148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g30de0bb5ef5_0_1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30de0bb5ef5_0_1489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g30de0bb5ef5_0_1489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g30de0bb5ef5_0_1489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g30de0bb5ef5_0_1489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g30de0bb5ef5_0_1489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g30de0bb5ef5_0_1489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g30de0bb5ef5_0_1489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g30de0bb5ef5_0_1489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30de0bb5ef5_0_1489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30de0bb5ef5_0_1489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30de0bb5ef5_0_1489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g30de0bb5ef5_0_1489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30de0bb5ef5_0_1489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30de0bb5ef5_0_1489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30de0bb5ef5_0_1489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30de0bb5ef5_0_1489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30de0bb5ef5_0_1489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g30de0bb5ef5_0_1489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g30de0bb5ef5_0_1489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g30de0bb5ef5_0_1489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g30de0bb5ef5_0_1489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g30de0bb5ef5_0_1489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30de0bb5ef5_0_1489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30de0bb5ef5_0_1489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0de0bb5ef5_0_15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g30de0bb5ef5_0_1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g30de0bb5ef5_0_151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g30de0bb5ef5_0_151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g30de0bb5ef5_0_1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g30de0bb5ef5_0_1519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g30de0bb5ef5_0_1519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30de0bb5ef5_0_1519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g30de0bb5ef5_0_1519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g30de0bb5ef5_0_1519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g30de0bb5ef5_0_1519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30de0bb5ef5_0_1519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g30de0bb5ef5_0_1519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g30de0bb5ef5_0_1519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30de0bb5ef5_0_1519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30de0bb5ef5_0_1519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30de0bb5ef5_0_1519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g30de0bb5ef5_0_1519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30de0bb5ef5_0_1519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30de0bb5ef5_0_1519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g30de0bb5ef5_0_1519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g30de0bb5ef5_0_1519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g30de0bb5ef5_0_1519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g30de0bb5ef5_0_1519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0de0bb5ef5_0_15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g30de0bb5ef5_0_154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g30de0bb5ef5_0_154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g30de0bb5ef5_0_154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30de0bb5ef5_0_154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g30de0bb5ef5_0_15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30de0bb5ef5_0_15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g30de0bb5ef5_0_155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g30de0bb5ef5_0_155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g30de0bb5ef5_0_1551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g30de0bb5ef5_0_1551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g30de0bb5ef5_0_1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0de0bb5ef5_0_1558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30de0bb5ef5_0_15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g30de0bb5ef5_0_1558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g30de0bb5ef5_0_1558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g30de0bb5ef5_0_1558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0de0bb5ef5_0_15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g30de0bb5ef5_0_1564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g30de0bb5ef5_0_1564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g30de0bb5ef5_0_1564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g30de0bb5ef5_0_1564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30de0bb5ef5_0_1564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g30de0bb5ef5_0_1564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g30de0bb5ef5_0_1564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g30de0bb5ef5_0_156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0de0bb5ef5_0_15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30de0bb5ef5_0_1574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30de0bb5ef5_0_1574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g30de0bb5ef5_0_1574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30de0bb5ef5_0_1574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g30de0bb5ef5_0_1574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g30de0bb5ef5_0_1574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30de0bb5ef5_0_1574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g30de0bb5ef5_0_1574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g30de0bb5ef5_0_1574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0de0bb5ef5_0_1574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30de0bb5ef5_0_1574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30de0bb5ef5_0_1574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0de0bb5ef5_0_1574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30de0bb5ef5_0_1574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30de0bb5ef5_0_1574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30de0bb5ef5_0_157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0de0bb5ef5_0_15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g30de0bb5ef5_0_1592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g30de0bb5ef5_0_1592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g30de0bb5ef5_0_1592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g30de0bb5ef5_0_1592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30de0bb5ef5_0_1592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g30de0bb5ef5_0_1592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g30de0bb5ef5_0_1592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30de0bb5ef5_0_1592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30de0bb5ef5_0_1592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30de0bb5ef5_0_1592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30de0bb5ef5_0_1592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30de0bb5ef5_0_1592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30de0bb5ef5_0_1592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30de0bb5ef5_0_1592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30de0bb5ef5_0_1592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30de0bb5ef5_0_159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0de0bb5ef5_0_16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30de0bb5ef5_0_1610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g30de0bb5ef5_0_1610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g30de0bb5ef5_0_1610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30de0bb5ef5_0_1610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g30de0bb5ef5_0_1610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g30de0bb5ef5_0_1610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g30de0bb5ef5_0_1610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g30de0bb5ef5_0_1610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0de0bb5ef5_0_162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30de0bb5ef5_0_162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30de0bb5ef5_0_16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g30de0bb5ef5_0_1620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30de0bb5ef5_0_1620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30de0bb5ef5_0_1620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g30de0bb5ef5_0_1620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30de0bb5ef5_0_1620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g30de0bb5ef5_0_1620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g30de0bb5ef5_0_1620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g30de0bb5ef5_0_1620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g30de0bb5ef5_0_1620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30de0bb5ef5_0_1620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30de0bb5ef5_0_1620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30de0bb5ef5_0_1620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30de0bb5ef5_0_1620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30de0bb5ef5_0_1620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30de0bb5ef5_0_1620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30de0bb5ef5_0_1620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30de0bb5ef5_0_1620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30de0bb5ef5_0_1620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30de0bb5ef5_0_1620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30de0bb5ef5_0_1620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30de0bb5ef5_0_1620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30de0bb5ef5_0_1620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30de0bb5ef5_0_1620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0de0bb5ef5_0_1647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g30de0bb5ef5_0_16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30de0bb5ef5_0_1647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g30de0bb5ef5_0_1647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30de0bb5ef5_0_1647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30de0bb5ef5_0_1647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30de0bb5ef5_0_1647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30de0bb5ef5_0_1647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30de0bb5ef5_0_1647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g30de0bb5ef5_0_164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30de0bb5ef5_0_1658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30de0bb5ef5_0_1658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30de0bb5ef5_0_1658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30de0bb5ef5_0_16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30de0bb5ef5_0_1658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30de0bb5ef5_0_1658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g30de0bb5ef5_0_1658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30de0bb5ef5_0_1658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g30de0bb5ef5_0_1658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g30de0bb5ef5_0_1658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g30de0bb5ef5_0_1658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g30de0bb5ef5_0_1658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g30de0bb5ef5_0_1658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g30de0bb5ef5_0_1658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g30de0bb5ef5_0_1658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g30de0bb5ef5_0_1658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30de0bb5ef5_0_1658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30de0bb5ef5_0_1658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30de0bb5ef5_0_1658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30de0bb5ef5_0_1658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0de0bb5ef5_0_16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g30de0bb5ef5_0_1679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g30de0bb5ef5_0_1679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30de0bb5ef5_0_1679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30de0bb5ef5_0_1679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g30de0bb5ef5_0_1679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g30de0bb5ef5_0_1679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30de0bb5ef5_0_1679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g30de0bb5ef5_0_1679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g30de0bb5ef5_0_1679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30de0bb5ef5_0_1679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g30de0bb5ef5_0_1679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g30de0bb5ef5_0_1679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30de0bb5ef5_0_1679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g30de0bb5ef5_0_1679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g30de0bb5ef5_0_1679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30de0bb5ef5_0_167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0de0bb5ef5_0_1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30de0bb5ef5_0_1697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30de0bb5ef5_0_1697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30de0bb5ef5_0_1697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30de0bb5ef5_0_1697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30de0bb5ef5_0_1697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30de0bb5ef5_0_1697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30de0bb5ef5_0_1697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30de0bb5ef5_0_1697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g30de0bb5ef5_0_1697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30de0bb5ef5_0_169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30de0bb5ef5_0_1709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30de0bb5ef5_0_1709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30de0bb5ef5_0_1709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g30de0bb5ef5_0_1709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g30de0bb5ef5_0_1709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30de0bb5ef5_0_1709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30de0bb5ef5_0_1709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g30de0bb5ef5_0_1709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g30de0bb5ef5_0_1709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g30de0bb5ef5_0_1709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g30de0bb5ef5_0_1709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0de0bb5ef5_0_172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g30de0bb5ef5_0_17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g30de0bb5ef5_0_1721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g30de0bb5ef5_0_1721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g30de0bb5ef5_0_1721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g30de0bb5ef5_0_1721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g30de0bb5ef5_0_172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30de0bb5ef5_0_1721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g30de0bb5ef5_0_1721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g30de0bb5ef5_0_1721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g30de0bb5ef5_0_1721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30de0bb5ef5_0_172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30de0bb5ef5_0_1721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30de0bb5ef5_0_1721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30de0bb5ef5_0_1721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30de0bb5ef5_0_1721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g30de0bb5ef5_0_172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g30de0bb5ef5_0_1721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30de0bb5ef5_0_1721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30de0bb5ef5_0_1721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30de0bb5ef5_0_1721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g30de0bb5ef5_0_172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30de0bb5ef5_0_17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30de0bb5ef5_0_1744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g30de0bb5ef5_0_1744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g30de0bb5ef5_0_1744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30de0bb5ef5_0_1744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30de0bb5ef5_0_1744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30de0bb5ef5_0_1744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30de0bb5ef5_0_1744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30de0bb5ef5_0_1744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g30de0bb5ef5_0_1744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30de0bb5ef5_0_1744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g30de0bb5ef5_0_1744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30de0bb5ef5_0_1744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30de0bb5ef5_0_1744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30de0bb5ef5_0_1744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g30de0bb5ef5_0_1744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30de0bb5ef5_0_1744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g30de0bb5ef5_0_1744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30de0bb5ef5_0_1744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g30de0bb5ef5_0_1744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30de0bb5ef5_0_1744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30de0bb5ef5_0_174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0de0bb5ef5_0_176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0de0bb5ef5_0_176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g30de0bb5ef5_0_176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30de0bb5ef5_0_176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30de0bb5ef5_0_17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30de0bb5ef5_0_1767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30de0bb5ef5_0_1767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30de0bb5ef5_0_1767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g30de0bb5ef5_0_1767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g30de0bb5ef5_0_1767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g30de0bb5ef5_0_1767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g30de0bb5ef5_0_1767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g30de0bb5ef5_0_1767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g30de0bb5ef5_0_176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0de0bb5ef5_0_17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30de0bb5ef5_0_1782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30de0bb5ef5_0_1782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30de0bb5ef5_0_1782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30de0bb5ef5_0_1782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30de0bb5ef5_0_1782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30de0bb5ef5_0_1782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30de0bb5ef5_0_1782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g30de0bb5ef5_0_1782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g30de0bb5ef5_0_1782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30de0bb5ef5_0_1782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30de0bb5ef5_0_1782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30de0bb5ef5_0_1782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30de0bb5ef5_0_1782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30de0bb5ef5_0_1782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30de0bb5ef5_0_1782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30de0bb5ef5_0_17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g30de0bb5ef5_0_1799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g30de0bb5ef5_0_1799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30de0bb5ef5_0_1799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30de0bb5ef5_0_1799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30de0bb5ef5_0_1799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30de0bb5ef5_0_1799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30de0bb5ef5_0_1799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g30de0bb5ef5_0_1799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g30de0bb5ef5_0_1799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g30de0bb5ef5_0_1799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g30de0bb5ef5_0_1799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g30de0bb5ef5_0_1799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g30de0bb5ef5_0_1799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g30de0bb5ef5_0_179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db93700fa_0_13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30db93700fa_0_1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30db93700fa_0_131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g30db93700fa_0_131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g30db93700fa_0_13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g30db93700fa_0_1318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g30db93700fa_0_131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g30db93700fa_0_131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g30db93700fa_0_131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g30db93700fa_0_1318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g30db93700fa_0_1318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g30db93700fa_0_1318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g30db93700fa_0_1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0de0bb5ef5_0_1815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30de0bb5ef5_0_1815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g30de0bb5ef5_0_1815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g30de0bb5ef5_0_1815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30de0bb5ef5_0_18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g30de0bb5ef5_0_1815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g30de0bb5ef5_0_1815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g30de0bb5ef5_0_1815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g30de0bb5ef5_0_1815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g30de0bb5ef5_0_1815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g30de0bb5ef5_0_1815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g30de0bb5ef5_0_1815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g30de0bb5ef5_0_1815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g30de0bb5ef5_0_1815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g30de0bb5ef5_0_1815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30de0bb5ef5_0_181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0de0bb5ef5_0_1832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g30de0bb5ef5_0_1832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g30de0bb5ef5_0_1832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g30de0bb5ef5_0_1832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g30de0bb5ef5_0_18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30de0bb5ef5_0_1832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30de0bb5ef5_0_1832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30de0bb5ef5_0_1832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g30de0bb5ef5_0_1832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g30de0bb5ef5_0_1832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30de0bb5ef5_0_1832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g30de0bb5ef5_0_1832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g30de0bb5ef5_0_1832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g30de0bb5ef5_0_1832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30de0bb5ef5_0_183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0de0bb5ef5_0_18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g30de0bb5ef5_0_1848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30de0bb5ef5_0_1848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g30de0bb5ef5_0_1848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30de0bb5ef5_0_1848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g30de0bb5ef5_0_1848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g30de0bb5ef5_0_1848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g30de0bb5ef5_0_1848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g30de0bb5ef5_0_1848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g30de0bb5ef5_0_1848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30de0bb5ef5_0_1848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g30de0bb5ef5_0_1848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30de0bb5ef5_0_1848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30de0bb5ef5_0_1848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g30de0bb5ef5_0_1848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g30de0bb5ef5_0_1848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g30de0bb5ef5_0_1848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30de0bb5ef5_0_18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30de0bb5ef5_0_1866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g30de0bb5ef5_0_186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g30de0bb5ef5_0_1866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g30de0bb5ef5_0_186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g30de0bb5ef5_0_1866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g30de0bb5ef5_0_186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30de0bb5ef5_0_1866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g30de0bb5ef5_0_1866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g30de0bb5ef5_0_1866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30de0bb5ef5_0_1866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g30de0bb5ef5_0_1866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g30de0bb5ef5_0_1866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g30de0bb5ef5_0_1866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g30de0bb5ef5_0_1866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g30de0bb5ef5_0_1866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g30de0bb5ef5_0_1866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30de0bb5ef5_0_1866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30de0bb5ef5_0_1866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30de0bb5ef5_0_1866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0de0bb5ef5_0_18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30de0bb5ef5_0_188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30de0bb5ef5_0_188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30de0bb5ef5_0_1887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30de0bb5ef5_0_1887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g30de0bb5ef5_0_188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30de0bb5ef5_0_1887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30de0bb5ef5_0_1887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g30de0bb5ef5_0_188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g30de0bb5ef5_0_1887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30de0bb5ef5_0_1887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30de0bb5ef5_0_188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30de0bb5ef5_0_1887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30de0bb5ef5_0_1887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0de0bb5ef5_0_188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30de0bb5ef5_0_19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g30de0bb5ef5_0_1903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30de0bb5ef5_0_1903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30de0bb5ef5_0_1903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g30de0bb5ef5_0_1903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30de0bb5ef5_0_1903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30de0bb5ef5_0_1903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g30de0bb5ef5_0_1903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g30de0bb5ef5_0_1903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30de0bb5ef5_0_1903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30de0bb5ef5_0_1903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g30de0bb5ef5_0_1903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30de0bb5ef5_0_1903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30de0bb5ef5_0_1903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g30de0bb5ef5_0_1903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30de0bb5ef5_0_1903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30de0bb5ef5_0_1903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30de0bb5ef5_0_1903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g30de0bb5ef5_0_1903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30de0bb5ef5_0_1903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30de0bb5ef5_0_1903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g30de0bb5ef5_0_1903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g30de0bb5ef5_0_1903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30de0bb5ef5_0_1903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g30de0bb5ef5_0_1903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30de0bb5ef5_0_19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30de0bb5ef5_0_1929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g30de0bb5ef5_0_1929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g30de0bb5ef5_0_1929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g30de0bb5ef5_0_1929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g30de0bb5ef5_0_1929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g30de0bb5ef5_0_1929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30de0bb5ef5_0_1929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g30de0bb5ef5_0_1929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g30de0bb5ef5_0_1929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30de0bb5ef5_0_1929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30de0bb5ef5_0_1929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30de0bb5ef5_0_1929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g30de0bb5ef5_0_1929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30de0bb5ef5_0_1929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30de0bb5ef5_0_1929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g30de0bb5ef5_0_1929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g30de0bb5ef5_0_1929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g30de0bb5ef5_0_1929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g30de0bb5ef5_0_1929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g30de0bb5ef5_0_1929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g30de0bb5ef5_0_1929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g30de0bb5ef5_0_1929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30de0bb5ef5_0_192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0de0bb5ef5_0_19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30de0bb5ef5_0_1954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30de0bb5ef5_0_1954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g30de0bb5ef5_0_1954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30de0bb5ef5_0_1954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g30de0bb5ef5_0_1954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30de0bb5ef5_0_1954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30de0bb5ef5_0_1954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g30de0bb5ef5_0_1954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g30de0bb5ef5_0_1954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30de0bb5ef5_0_1954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30de0bb5ef5_0_1954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g30de0bb5ef5_0_1954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g30de0bb5ef5_0_1954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30de0bb5ef5_0_1954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g30de0bb5ef5_0_1954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30de0bb5ef5_0_1954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g30de0bb5ef5_0_1954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30de0bb5ef5_0_1954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g30de0bb5ef5_0_1954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30de0bb5ef5_0_1954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g30de0bb5ef5_0_1954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30de0bb5ef5_0_1954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30de0bb5ef5_0_1954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g30de0bb5ef5_0_195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g30de0bb5ef5_0_1954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g30de0bb5ef5_0_195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g30de0bb5ef5_0_1954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g30de0bb5ef5_0_1954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g30de0bb5ef5_0_1954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0de0bb5ef5_0_19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30de0bb5ef5_0_1985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30de0bb5ef5_0_1985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g30de0bb5ef5_0_1985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30de0bb5ef5_0_1985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g30de0bb5ef5_0_1985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g30de0bb5ef5_0_1985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30de0bb5ef5_0_1985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g30de0bb5ef5_0_1985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30de0bb5ef5_0_1985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g30de0bb5ef5_0_1985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30de0bb5ef5_0_1985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30de0bb5ef5_0_1985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0de0bb5ef5_0_1985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30de0bb5ef5_0_1985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30de0bb5ef5_0_1985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30de0bb5ef5_0_1985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30de0bb5ef5_0_1985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g30de0bb5ef5_0_1985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g30de0bb5ef5_0_1985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g30de0bb5ef5_0_1985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g30de0bb5ef5_0_1985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g30de0bb5ef5_0_1985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g30de0bb5ef5_0_1985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g30de0bb5ef5_0_1985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0de0bb5ef5_0_20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30de0bb5ef5_0_2011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30de0bb5ef5_0_2011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g30de0bb5ef5_0_2011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30de0bb5ef5_0_2011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30de0bb5ef5_0_2011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g30de0bb5ef5_0_2011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g30de0bb5ef5_0_2011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g30de0bb5ef5_0_2011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g30de0bb5ef5_0_2011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g30de0bb5ef5_0_2011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30de0bb5ef5_0_2011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30de0bb5ef5_0_2011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30de0bb5ef5_0_2011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30de0bb5ef5_0_2011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30de0bb5ef5_0_2011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30de0bb5ef5_0_2011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g30de0bb5ef5_0_2011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30de0bb5ef5_0_201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db93700fa_0_13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30db93700fa_0_1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30db93700fa_0_13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g30db93700fa_0_13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g30db93700fa_0_13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g30db93700fa_0_1332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g30db93700fa_0_1332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g30db93700fa_0_1332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g30db93700fa_0_1332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g30db93700fa_0_1332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g30db93700fa_0_1332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g30db93700fa_0_1332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g30db93700fa_0_1332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g30db93700fa_0_1332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g30db93700fa_0_1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0de0bb5ef5_0_20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30de0bb5ef5_0_2031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g30de0bb5ef5_0_2031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g30de0bb5ef5_0_2031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30de0bb5ef5_0_2031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30de0bb5ef5_0_2031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g30de0bb5ef5_0_2031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g30de0bb5ef5_0_2031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g30de0bb5ef5_0_2031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g30de0bb5ef5_0_2031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30de0bb5ef5_0_2031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g30de0bb5ef5_0_2031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30de0bb5ef5_0_2031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30de0bb5ef5_0_2031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30de0bb5ef5_0_2031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30de0bb5ef5_0_2031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30de0bb5ef5_0_2031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g30de0bb5ef5_0_2031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g30de0bb5ef5_0_2031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30de0bb5ef5_0_2031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30de0bb5ef5_0_2031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30de0bb5ef5_0_2031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0de0bb5ef5_0_203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30de0bb5ef5_0_20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g30de0bb5ef5_0_2055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30de0bb5ef5_0_2055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30de0bb5ef5_0_2055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30de0bb5ef5_0_2055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g30de0bb5ef5_0_2055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g30de0bb5ef5_0_2055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g30de0bb5ef5_0_2055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g30de0bb5ef5_0_2055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g30de0bb5ef5_0_2055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30de0bb5ef5_0_2055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g30de0bb5ef5_0_2055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0de0bb5ef5_0_206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0de0bb5ef5_0_20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g30de0bb5ef5_0_2068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30de0bb5ef5_0_2068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g30de0bb5ef5_0_2068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30de0bb5ef5_0_2068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g30de0bb5ef5_0_2068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30de0bb5ef5_0_2068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30de0bb5ef5_0_2068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g30de0bb5ef5_0_2068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g30de0bb5ef5_0_2068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30de0bb5ef5_0_2068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g30de0bb5ef5_0_2068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30de0bb5ef5_0_2068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30de0bb5ef5_0_206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30de0bb5ef5_0_20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g30de0bb5ef5_0_208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30de0bb5ef5_0_2084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30de0bb5ef5_0_2084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30de0bb5ef5_0_2084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30de0bb5ef5_0_2084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30de0bb5ef5_0_2084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30de0bb5ef5_0_2084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g30de0bb5ef5_0_2084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g30de0bb5ef5_0_2084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30de0bb5ef5_0_20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30de0bb5ef5_0_2095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30de0bb5ef5_0_2095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30de0bb5ef5_0_2095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30de0bb5ef5_0_2095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30de0bb5ef5_0_2095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30de0bb5ef5_0_2095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30de0bb5ef5_0_2095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g30de0bb5ef5_0_2095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g30de0bb5ef5_0_209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30de0bb5ef5_0_21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30de0bb5ef5_0_2106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30de0bb5ef5_0_2106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30de0bb5ef5_0_2106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30de0bb5ef5_0_2106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30de0bb5ef5_0_2106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30de0bb5ef5_0_2113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30de0bb5ef5_0_2113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30de0bb5ef5_0_2113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30de0bb5ef5_0_21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30de0bb5ef5_0_2113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30de0bb5ef5_0_2113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30de0bb5ef5_0_2113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30de0bb5ef5_0_2113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g30de0bb5ef5_0_2113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g30de0bb5ef5_0_2113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g30de0bb5ef5_0_2113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g30de0bb5ef5_0_2113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g30de0bb5ef5_0_2113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30de0bb5ef5_0_2113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30de0bb5ef5_0_2113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30de0bb5ef5_0_2113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30de0bb5ef5_0_2113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30de0bb5ef5_0_2113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30de0bb5ef5_0_2113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g30de0bb5ef5_0_2113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g30de0bb5ef5_0_2113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g30de0bb5ef5_0_2113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g30de0bb5ef5_0_2113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g30de0bb5ef5_0_2113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0de0bb5ef5_0_21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30de0bb5ef5_0_2138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30de0bb5ef5_0_2138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g30de0bb5ef5_0_2138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30de0bb5ef5_0_2138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g30de0bb5ef5_0_2138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g30de0bb5ef5_0_2138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30de0bb5ef5_0_2138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g30de0bb5ef5_0_2138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g30de0bb5ef5_0_2138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30de0bb5ef5_0_213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0de0bb5ef5_0_21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g30de0bb5ef5_0_2150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g30de0bb5ef5_0_2150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30de0bb5ef5_0_2150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g30de0bb5ef5_0_2150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g30de0bb5ef5_0_2150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30de0bb5ef5_0_2150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30de0bb5ef5_0_2150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30de0bb5ef5_0_2150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g30de0bb5ef5_0_2150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30de0bb5ef5_0_2150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g30de0bb5ef5_0_2150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0de0bb5ef5_0_21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g30de0bb5ef5_0_216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g30de0bb5ef5_0_216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db93700fa_0_13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30db93700fa_0_1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30db93700fa_0_134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g30db93700fa_0_134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g30db93700fa_0_13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g30db93700fa_0_1348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g30db93700fa_0_1348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g30db93700fa_0_1348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g30db93700fa_0_1348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g30db93700fa_0_1348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g30db93700fa_0_1348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g30db93700fa_0_1348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g30db93700fa_0_1348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g30db93700fa_0_1348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g30db93700fa_0_1348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g30db93700fa_0_1348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g30db93700fa_0_1348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g30db93700fa_0_1348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30db93700fa_0_1348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30db93700fa_0_1348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g30db93700fa_0_1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30de0bb5ef5_0_21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30de0bb5ef5_0_216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g30de0bb5ef5_0_216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30de0bb5ef5_0_21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g30de0bb5ef5_0_2171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g30de0bb5ef5_0_217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g30de0bb5ef5_0_2175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g30de0bb5ef5_0_21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30de0bb5ef5_0_2175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g30de0bb5ef5_0_2175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g30de0bb5ef5_0_2175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g30de0bb5ef5_0_217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g30de0bb5ef5_0_2182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g30de0bb5ef5_0_21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g30de0bb5ef5_0_218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0de0bb5ef5_0_21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30de0bb5ef5_0_2186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30de0bb5ef5_0_2186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30de0bb5ef5_0_2186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g30de0bb5ef5_0_2186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g30de0bb5ef5_0_2186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g30de0bb5ef5_0_2186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30de0bb5ef5_0_2186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0de0bb5ef5_0_21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30de0bb5ef5_0_2195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30de0bb5ef5_0_2195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30de0bb5ef5_0_2195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30de0bb5ef5_0_2195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30de0bb5ef5_0_2195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30de0bb5ef5_0_2195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30de0bb5ef5_0_2195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g30de0bb5ef5_0_2195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g30de0bb5ef5_0_2195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30de0bb5ef5_0_219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30de0bb5ef5_0_22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30de0bb5ef5_0_2207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30de0bb5ef5_0_2207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30de0bb5ef5_0_2207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30de0bb5ef5_0_2207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30de0bb5ef5_0_2207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30de0bb5ef5_0_2207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30de0bb5ef5_0_2207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g30de0bb5ef5_0_2207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g30de0bb5ef5_0_2207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30de0bb5ef5_0_220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30de0bb5ef5_0_22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30de0bb5ef5_0_2219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30de0bb5ef5_0_2219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30de0bb5ef5_0_2219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30de0bb5ef5_0_2219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30de0bb5ef5_0_2219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30de0bb5ef5_0_2219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30de0bb5ef5_0_2219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g30de0bb5ef5_0_2219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g30de0bb5ef5_0_2219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g30de0bb5ef5_0_2219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g30de0bb5ef5_0_2219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30de0bb5ef5_0_2219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30de0bb5ef5_0_2219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30de0bb5ef5_0_2219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30de0bb5ef5_0_221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30de0bb5ef5_0_22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g30de0bb5ef5_0_2236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30de0bb5ef5_0_2236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30de0bb5ef5_0_2236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30de0bb5ef5_0_2236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30de0bb5ef5_0_2236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30de0bb5ef5_0_2236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30de0bb5ef5_0_2236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g30de0bb5ef5_0_2236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0de0bb5ef5_0_2246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30de0bb5ef5_0_22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g30de0bb5ef5_0_2246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30de0bb5ef5_0_2246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30de0bb5ef5_0_2246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30de0bb5ef5_0_2246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30de0bb5ef5_0_2246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db93700fa_0_13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30db93700fa_0_13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g30db93700fa_0_137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g30db93700fa_0_137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g30db93700fa_0_13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g30db93700fa_0_1370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g30db93700fa_0_1370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g30db93700fa_0_1370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g30db93700fa_0_1370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g30db93700fa_0_1370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g30db93700fa_0_1370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g30db93700fa_0_1370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g30db93700fa_0_1370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g30db93700fa_0_1370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g30db93700fa_0_1370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g30db93700fa_0_1370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g30db93700fa_0_1370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30db93700fa_0_1370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g30db93700fa_0_1370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g30db93700fa_0_1370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g30db93700fa_0_1370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g30db93700fa_0_1370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g30db93700fa_0_1370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g30db93700fa_0_1370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g30db93700fa_0_1370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30db93700fa_0_1370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g30db93700fa_0_1370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g30db93700fa_0_1370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g30db93700fa_0_1370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g30db93700fa_0_1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0db93700fa_0_1370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30de0bb5ef5_0_22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g30de0bb5ef5_0_2254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g30de0bb5ef5_0_2254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30de0bb5ef5_0_2254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g30de0bb5ef5_0_2254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g30de0bb5ef5_0_2254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30de0bb5ef5_0_2254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g30de0bb5ef5_0_2254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0de0bb5ef5_0_2263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30de0bb5ef5_0_22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30de0bb5ef5_0_2263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30de0bb5ef5_0_2263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30de0bb5ef5_0_2263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30de0bb5ef5_0_2263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30de0bb5ef5_0_2263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30de0bb5ef5_0_2263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30de0bb5ef5_0_2263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30de0bb5ef5_0_2263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30de0bb5ef5_0_2263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30de0bb5ef5_0_2263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30de0bb5ef5_0_2263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30de0bb5ef5_0_2263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30de0bb5ef5_0_2263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30de0bb5ef5_0_2263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30de0bb5ef5_0_22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30de0bb5ef5_0_2280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30de0bb5ef5_0_2280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30de0bb5ef5_0_2280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30de0bb5ef5_0_2280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30de0bb5ef5_0_2280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30de0bb5ef5_0_2280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30de0bb5ef5_0_2280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30de0bb5ef5_0_2280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30de0bb5ef5_0_2280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30de0bb5ef5_0_2280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30de0bb5ef5_0_2280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30de0bb5ef5_0_228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30de0bb5ef5_0_2294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30de0bb5ef5_0_22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30de0bb5ef5_0_2294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30de0bb5ef5_0_2294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30de0bb5ef5_0_2294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30de0bb5ef5_0_2294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30de0bb5ef5_0_2294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30de0bb5ef5_0_2294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30de0bb5ef5_0_2294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30de0bb5ef5_0_2294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30de0bb5ef5_0_2294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30de0bb5ef5_0_2294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30de0bb5ef5_0_2294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0de0bb5ef5_0_23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30de0bb5ef5_0_2308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30de0bb5ef5_0_2308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30de0bb5ef5_0_2308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30de0bb5ef5_0_2308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30de0bb5ef5_0_2308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30de0bb5ef5_0_2308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30de0bb5ef5_0_2308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30de0bb5ef5_0_2308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30de0bb5ef5_0_2308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30de0bb5ef5_0_2308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0de0bb5ef5_0_23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30de0bb5ef5_0_2320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30de0bb5ef5_0_2320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30de0bb5ef5_0_2320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30de0bb5ef5_0_2320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30de0bb5ef5_0_2320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30de0bb5ef5_0_2320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30de0bb5ef5_0_2320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30de0bb5ef5_0_2320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30de0bb5ef5_0_2320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30de0bb5ef5_0_2320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30de0bb5ef5_0_2320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30de0bb5ef5_0_2320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30de0bb5ef5_0_2320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30de0bb5ef5_0_2320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30de0bb5ef5_0_2320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30de0bb5ef5_0_2320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30de0bb5ef5_0_2320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30de0bb5ef5_0_232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0de0bb5ef5_0_23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30de0bb5ef5_0_2340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30de0bb5ef5_0_2340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30de0bb5ef5_0_2340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0de0bb5ef5_0_23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30de0bb5ef5_0_2345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30de0bb5ef5_0_2345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30de0bb5ef5_0_2345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0de0bb5ef5_0_23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30de0bb5ef5_0_2350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30de0bb5ef5_0_2350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0de0bb5ef5_0_23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30de0bb5ef5_0_2354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30de0bb5ef5_0_2354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30de0bb5ef5_0_2354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db93700fa_0_1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30db93700fa_0_14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g30db93700fa_0_140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g30db93700fa_0_140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g30db93700fa_0_140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g30db93700fa_0_1402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g30db93700fa_0_1402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g30db93700fa_0_1402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g30db93700fa_0_1402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g30db93700fa_0_1402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g30db93700fa_0_1402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g30db93700fa_0_1402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g30db93700fa_0_1402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g30db93700fa_0_1402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30db93700fa_0_1402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30db93700fa_0_1402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g30db93700fa_0_1402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g30db93700fa_0_1402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g30db93700fa_0_1402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g30db93700fa_0_1402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g30db93700fa_0_1402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30db93700fa_0_1402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g30db93700fa_0_1402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g30db93700fa_0_1402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g30db93700fa_0_1402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30db93700fa_0_1402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g30db93700fa_0_1402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g30db93700fa_0_1402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30db93700fa_0_1402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g30db93700fa_0_1402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g30db93700fa_0_1402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30db93700fa_0_1402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g30db93700fa_0_1402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g30db93700fa_0_1402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30db93700fa_0_1402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g30db93700fa_0_1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0de0bb5ef5_0_2359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30de0bb5ef5_0_23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30de0bb5ef5_0_2359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30de0bb5ef5_0_2359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30de0bb5ef5_0_2359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30de0bb5ef5_0_235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0de0bb5ef5_0_23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30de0bb5ef5_0_2366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30de0bb5ef5_0_2366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30de0bb5ef5_0_2366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30de0bb5ef5_0_2366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30de0bb5ef5_0_2366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30de0bb5ef5_0_2366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30de0bb5ef5_0_2366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30de0bb5ef5_0_2366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30de0bb5ef5_0_2366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30de0bb5ef5_0_2366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30de0bb5ef5_0_2366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30de0bb5ef5_0_2366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30de0bb5ef5_0_2366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0de0bb5ef5_0_23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30de0bb5ef5_0_2381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30de0bb5ef5_0_2381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30de0bb5ef5_0_2381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30de0bb5ef5_0_2381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30de0bb5ef5_0_2381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30de0bb5ef5_0_2381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0de0bb5ef5_0_2389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30de0bb5ef5_0_23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30de0bb5ef5_0_2389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30de0bb5ef5_0_2389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30de0bb5ef5_0_2389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30de0bb5ef5_0_2389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30de0bb5ef5_0_2389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30de0bb5ef5_0_2389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30de0bb5ef5_0_2389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30de0bb5ef5_0_2389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30de0bb5ef5_0_2389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30de0bb5ef5_0_2389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30de0bb5ef5_0_238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0de0bb5ef5_0_240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30de0bb5ef5_0_2403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30de0bb5ef5_0_2403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30de0bb5ef5_0_2403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30de0bb5ef5_0_2403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0de0bb5ef5_0_24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30de0bb5ef5_0_2409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30de0bb5ef5_0_2409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30de0bb5ef5_0_2409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30de0bb5ef5_0_2409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0de0bb5ef5_0_24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30de0bb5ef5_0_2415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30de0bb5ef5_0_2415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30de0bb5ef5_0_2415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30de0bb5ef5_0_2415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0de0bb5ef5_0_24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30de0bb5ef5_0_2421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30de0bb5ef5_0_2421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30de0bb5ef5_0_2421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30de0bb5ef5_0_2421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30de0bb5ef5_0_2421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30de0bb5ef5_0_2421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30de0bb5ef5_0_24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30de0bb5ef5_0_2429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30de0bb5ef5_0_2429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30de0bb5ef5_0_2429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30de0bb5ef5_0_2429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30de0bb5ef5_0_24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30de0bb5ef5_0_2435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30de0bb5ef5_0_2435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30de0bb5ef5_0_2435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30de0bb5ef5_0_2435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db93700fa_0_14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30db93700fa_0_14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30db93700fa_0_143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g30db93700fa_0_143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g30db93700fa_0_1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0db93700fa_0_1439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g30db93700fa_0_1439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g30db93700fa_0_1439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g30db93700fa_0_1439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g30db93700fa_0_1439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g30db93700fa_0_1439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g30db93700fa_0_1439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g30db93700fa_0_1439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30db93700fa_0_1439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30db93700fa_0_1439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30db93700fa_0_1439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0db93700fa_0_1439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0db93700fa_0_1439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g30db93700fa_0_1439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g30db93700fa_0_1439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g30db93700fa_0_1439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g30db93700fa_0_1439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g30db93700fa_0_1439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g30db93700fa_0_1439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g30db93700fa_0_1439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g30db93700fa_0_1439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g30db93700fa_0_1439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g30db93700fa_0_1439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30db93700fa_0_1439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30de0bb5ef5_0_24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30de0bb5ef5_0_2441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30de0bb5ef5_0_2441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30de0bb5ef5_0_2441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30de0bb5ef5_0_2441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30de0bb5ef5_0_2441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30de0bb5ef5_0_2441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30de0bb5ef5_0_2441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30de0bb5ef5_0_2441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30de0bb5ef5_0_2441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30de0bb5ef5_0_2441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30de0bb5ef5_0_244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0de0bb5ef5_0_24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30de0bb5ef5_0_2454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30de0bb5ef5_0_2454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30de0bb5ef5_0_2454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30de0bb5ef5_0_2454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30de0bb5ef5_0_2454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30de0bb5ef5_0_2454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30de0bb5ef5_0_2454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30de0bb5ef5_0_2454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30de0bb5ef5_0_2454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30de0bb5ef5_0_2454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30de0bb5ef5_0_245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0de0bb5ef5_0_24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30de0bb5ef5_0_2467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30de0bb5ef5_0_2467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30de0bb5ef5_0_2467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30de0bb5ef5_0_2467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30de0bb5ef5_0_2467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30de0bb5ef5_0_2467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30de0bb5ef5_0_2467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30de0bb5ef5_0_2467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30de0bb5ef5_0_2467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30de0bb5ef5_0_246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30de0bb5ef5_0_24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30de0bb5ef5_0_2479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30de0bb5ef5_0_2479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30de0bb5ef5_0_2479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30de0bb5ef5_0_2479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30de0bb5ef5_0_2479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30de0bb5ef5_0_2479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0de0bb5ef5_0_2487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30de0bb5ef5_0_2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30de0bb5ef5_0_2487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30de0bb5ef5_0_2487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30de0bb5ef5_0_2487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30de0bb5ef5_0_2487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30de0bb5ef5_0_2487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30de0bb5ef5_0_2487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30de0bb5ef5_0_2487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30de0bb5ef5_0_2487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30de0bb5ef5_0_2487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30de0bb5ef5_0_2487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30de0bb5ef5_0_2487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0de0bb5ef5_0_2501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30de0bb5ef5_0_2501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30de0bb5ef5_0_2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30de0bb5ef5_0_2501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30de0bb5ef5_0_2501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30de0bb5ef5_0_2501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30de0bb5ef5_0_2501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30de0bb5ef5_0_2501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30de0bb5ef5_0_2501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30de0bb5ef5_0_2501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30de0bb5ef5_0_2501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30de0bb5ef5_0_2501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30de0bb5ef5_0_2501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30de0bb5ef5_0_25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30de0bb5ef5_0_2515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30de0bb5ef5_0_2515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30de0bb5ef5_0_2515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30de0bb5ef5_0_2515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30de0bb5ef5_0_2515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30de0bb5ef5_0_2515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30de0bb5ef5_0_2515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30de0bb5ef5_0_2515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30de0bb5ef5_0_2515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30de0bb5ef5_0_2515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30de0bb5ef5_0_2515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30de0bb5ef5_0_2515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30de0bb5ef5_0_2515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30de0bb5ef5_0_2515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30de0bb5ef5_0_2515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30de0bb5ef5_0_2515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30de0bb5ef5_0_2515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30de0bb5ef5_0_2515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30de0bb5ef5_0_2515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30de0bb5ef5_0_2515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30de0bb5ef5_0_25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30de0bb5ef5_0_2537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30de0bb5ef5_0_2537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30de0bb5ef5_0_2537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30de0bb5ef5_0_2537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30de0bb5ef5_0_2537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30de0bb5ef5_0_2537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30de0bb5ef5_0_2537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30de0bb5ef5_0_2537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0de0bb5ef5_0_2547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30de0bb5ef5_0_2547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30de0bb5ef5_0_2547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30de0bb5ef5_0_2547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30de0bb5ef5_0_2547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30de0bb5ef5_0_2547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30de0bb5ef5_0_2547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30de0bb5ef5_0_2547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30de0bb5ef5_0_2547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30de0bb5ef5_0_2547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30de0bb5ef5_0_2547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30de0bb5ef5_0_2547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30de0bb5ef5_0_2547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30de0bb5ef5_0_2547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30de0bb5ef5_0_2547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30de0bb5ef5_0_2547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30de0bb5ef5_0_2547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30de0bb5ef5_0_2547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30de0bb5ef5_0_2547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30de0bb5ef5_0_2567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30de0bb5ef5_0_25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30de0bb5ef5_0_2567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30de0bb5ef5_0_2567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30de0bb5ef5_0_2567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30de0bb5ef5_0_2567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30de0bb5ef5_0_2567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30de0bb5ef5_0_2567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30de0bb5ef5_0_2567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30de0bb5ef5_0_2567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30de0bb5ef5_0_2567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30de0bb5ef5_0_2567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30de0bb5ef5_0_2567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30de0bb5ef5_0_2567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30de0bb5ef5_0_2567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30de0bb5ef5_0_2567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30de0bb5ef5_0_2567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30de0bb5ef5_0_2567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30de0bb5ef5_0_2567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30de0bb5ef5_0_2567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30de0bb5ef5_0_2567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30de0bb5ef5_0_2567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30de0bb5ef5_0_2567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30de0bb5ef5_0_2567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30de0bb5ef5_0_2567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db93700fa_0_14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30db93700fa_0_1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g30db93700fa_0_146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g30db93700fa_0_146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g30db93700fa_0_1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30db93700fa_0_1469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g30db93700fa_0_1469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g30db93700fa_0_1469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30db93700fa_0_1469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g30db93700fa_0_1469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g30db93700fa_0_1469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30db93700fa_0_1469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30db93700fa_0_1469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0db93700fa_0_1469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0db93700fa_0_1469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30db93700fa_0_1469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g30db93700fa_0_1469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g30db93700fa_0_1469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g30db93700fa_0_1469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g30db93700fa_0_1469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g30db93700fa_0_1469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g30db93700fa_0_1469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30db93700fa_0_1469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30db93700fa_0_1469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30de0bb5ef5_0_25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30de0bb5ef5_0_2593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30de0bb5ef5_0_2593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30de0bb5ef5_0_2593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30de0bb5ef5_0_2593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30de0bb5ef5_0_2593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30de0bb5ef5_0_2593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30de0bb5ef5_0_259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30de0bb5ef5_0_259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30de0bb5ef5_0_2593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30de0bb5ef5_0_2593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30de0bb5ef5_0_2593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0de0bb5ef5_0_26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30de0bb5ef5_0_2606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30de0bb5ef5_0_26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30de0bb5ef5_0_2609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30de0bb5ef5_0_2609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30de0bb5ef5_0_26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30de0bb5ef5_0_2613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30de0bb5ef5_0_2613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30de0bb5ef5_0_2613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30de0bb5ef5_0_2613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30de0bb5ef5_0_26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30de0bb5ef5_0_2619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30de0bb5ef5_0_2619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30de0bb5ef5_0_2619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30de0bb5ef5_0_2619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30de0bb5ef5_0_2619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30de0bb5ef5_0_2619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0de0bb5ef5_0_26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30de0bb5ef5_0_2627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30de0bb5ef5_0_2627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30de0bb5ef5_0_2627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30de0bb5ef5_0_2627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30de0bb5ef5_0_2627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30de0bb5ef5_0_2627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30de0bb5ef5_0_2627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30de0bb5ef5_0_2627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30de0bb5ef5_0_26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30de0bb5ef5_0_2637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30de0bb5ef5_0_2637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30de0bb5ef5_0_2637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30de0bb5ef5_0_2637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30de0bb5ef5_0_2637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30de0bb5ef5_0_2637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30de0bb5ef5_0_2637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30de0bb5ef5_0_2637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30de0bb5ef5_0_2637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30de0bb5ef5_0_2637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30de0bb5ef5_0_2637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30de0bb5ef5_0_2637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30de0bb5ef5_0_2637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30de0bb5ef5_0_2637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30de0bb5ef5_0_2637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30de0bb5ef5_0_40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2" name="Google Shape;2982;g30de0bb5ef5_0_40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3" name="Google Shape;2983;g30de0bb5ef5_0_405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4" name="Google Shape;2984;g30de0bb5ef5_0_405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5" name="Google Shape;2985;g30de0bb5ef5_0_40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6" name="Google Shape;2986;g30de0bb5ef5_0_4054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987" name="Google Shape;2987;g30de0bb5ef5_0_4054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8" name="Google Shape;2988;g30de0bb5ef5_0_4054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9" name="Google Shape;2989;g30de0bb5ef5_0_4054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0" name="Google Shape;2990;g30de0bb5ef5_0_4054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1" name="Google Shape;2991;g30de0bb5ef5_0_4054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2" name="Google Shape;2992;g30de0bb5ef5_0_4054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93" name="Google Shape;2993;g30de0bb5ef5_0_4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30de0bb5ef5_0_40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6" name="Google Shape;2996;g30de0bb5ef5_0_40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Google Shape;2997;g30de0bb5ef5_0_406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8" name="Google Shape;2998;g30de0bb5ef5_0_406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9" name="Google Shape;2999;g30de0bb5ef5_0_40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0" name="Google Shape;3000;g30de0bb5ef5_0_4068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01" name="Google Shape;3001;g30de0bb5ef5_0_406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2" name="Google Shape;3002;g30de0bb5ef5_0_406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3" name="Google Shape;3003;g30de0bb5ef5_0_406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4" name="Google Shape;3004;g30de0bb5ef5_0_4068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5" name="Google Shape;3005;g30de0bb5ef5_0_4068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6" name="Google Shape;3006;g30de0bb5ef5_0_4068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7" name="Google Shape;3007;g30de0bb5ef5_0_4068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8" name="Google Shape;3008;g30de0bb5ef5_0_4068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09" name="Google Shape;3009;g30de0bb5ef5_0_4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30de0bb5ef5_0_40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2" name="Google Shape;3012;g30de0bb5ef5_0_40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3" name="Google Shape;3013;g30de0bb5ef5_0_408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4" name="Google Shape;3014;g30de0bb5ef5_0_408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5" name="Google Shape;3015;g30de0bb5ef5_0_40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6" name="Google Shape;3016;g30de0bb5ef5_0_4084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7" name="Google Shape;3017;g30de0bb5ef5_0_4084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8" name="Google Shape;3018;g30de0bb5ef5_0_4084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9" name="Google Shape;3019;g30de0bb5ef5_0_4084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0" name="Google Shape;3020;g30de0bb5ef5_0_4084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1" name="Google Shape;3021;g30de0bb5ef5_0_4084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2" name="Google Shape;3022;g30de0bb5ef5_0_4084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3" name="Google Shape;3023;g30de0bb5ef5_0_4084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4" name="Google Shape;3024;g30de0bb5ef5_0_4084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5" name="Google Shape;3025;g30de0bb5ef5_0_4084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6" name="Google Shape;3026;g30de0bb5ef5_0_4084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7" name="Google Shape;3027;g30de0bb5ef5_0_4084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8" name="Google Shape;3028;g30de0bb5ef5_0_4084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9" name="Google Shape;3029;g30de0bb5ef5_0_4084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0" name="Google Shape;3030;g30de0bb5ef5_0_4084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31" name="Google Shape;3031;g30de0bb5ef5_0_4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db93700fa_0_14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g30db93700fa_0_149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g30db93700fa_0_149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g30db93700fa_0_149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30db93700fa_0_149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g30db93700fa_0_1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30de0bb5ef5_0_4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4" name="Google Shape;3034;g30de0bb5ef5_0_4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5" name="Google Shape;3035;g30de0bb5ef5_0_410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6" name="Google Shape;3036;g30de0bb5ef5_0_410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7" name="Google Shape;3037;g30de0bb5ef5_0_41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8" name="Google Shape;3038;g30de0bb5ef5_0_4106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9" name="Google Shape;3039;g30de0bb5ef5_0_4106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0" name="Google Shape;3040;g30de0bb5ef5_0_4106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1" name="Google Shape;3041;g30de0bb5ef5_0_4106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2" name="Google Shape;3042;g30de0bb5ef5_0_4106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3" name="Google Shape;3043;g30de0bb5ef5_0_4106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4" name="Google Shape;3044;g30de0bb5ef5_0_4106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5" name="Google Shape;3045;g30de0bb5ef5_0_4106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6" name="Google Shape;3046;g30de0bb5ef5_0_4106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7" name="Google Shape;3047;g30de0bb5ef5_0_4106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8" name="Google Shape;3048;g30de0bb5ef5_0_4106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9" name="Google Shape;3049;g30de0bb5ef5_0_4106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0" name="Google Shape;3050;g30de0bb5ef5_0_4106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1" name="Google Shape;3051;g30de0bb5ef5_0_4106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2" name="Google Shape;3052;g30de0bb5ef5_0_4106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3" name="Google Shape;3053;g30de0bb5ef5_0_4106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4" name="Google Shape;3054;g30de0bb5ef5_0_4106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5" name="Google Shape;3055;g30de0bb5ef5_0_4106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6" name="Google Shape;3056;g30de0bb5ef5_0_4106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7" name="Google Shape;3057;g30de0bb5ef5_0_4106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8" name="Google Shape;3058;g30de0bb5ef5_0_4106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9" name="Google Shape;3059;g30de0bb5ef5_0_4106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0" name="Google Shape;3060;g30de0bb5ef5_0_4106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1" name="Google Shape;3061;g30de0bb5ef5_0_4106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62" name="Google Shape;3062;g30de0bb5ef5_0_4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g30de0bb5ef5_0_4106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30de0bb5ef5_0_41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6" name="Google Shape;3066;g30de0bb5ef5_0_4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7" name="Google Shape;3067;g30de0bb5ef5_0_413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8" name="Google Shape;3068;g30de0bb5ef5_0_413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9" name="Google Shape;3069;g30de0bb5ef5_0_413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0" name="Google Shape;3070;g30de0bb5ef5_0_4138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1" name="Google Shape;3071;g30de0bb5ef5_0_4138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2" name="Google Shape;3072;g30de0bb5ef5_0_4138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3" name="Google Shape;3073;g30de0bb5ef5_0_4138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4" name="Google Shape;3074;g30de0bb5ef5_0_4138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5" name="Google Shape;3075;g30de0bb5ef5_0_4138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6" name="Google Shape;3076;g30de0bb5ef5_0_4138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7" name="Google Shape;3077;g30de0bb5ef5_0_4138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8" name="Google Shape;3078;g30de0bb5ef5_0_4138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9" name="Google Shape;3079;g30de0bb5ef5_0_4138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0" name="Google Shape;3080;g30de0bb5ef5_0_4138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1" name="Google Shape;3081;g30de0bb5ef5_0_4138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2" name="Google Shape;3082;g30de0bb5ef5_0_4138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3" name="Google Shape;3083;g30de0bb5ef5_0_4138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4" name="Google Shape;3084;g30de0bb5ef5_0_4138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5" name="Google Shape;3085;g30de0bb5ef5_0_4138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6" name="Google Shape;3086;g30de0bb5ef5_0_4138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7" name="Google Shape;3087;g30de0bb5ef5_0_4138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8" name="Google Shape;3088;g30de0bb5ef5_0_4138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9" name="Google Shape;3089;g30de0bb5ef5_0_4138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0" name="Google Shape;3090;g30de0bb5ef5_0_4138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1" name="Google Shape;3091;g30de0bb5ef5_0_4138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2" name="Google Shape;3092;g30de0bb5ef5_0_4138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3" name="Google Shape;3093;g30de0bb5ef5_0_4138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4" name="Google Shape;3094;g30de0bb5ef5_0_4138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5" name="Google Shape;3095;g30de0bb5ef5_0_4138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6" name="Google Shape;3096;g30de0bb5ef5_0_4138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7" name="Google Shape;3097;g30de0bb5ef5_0_4138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8" name="Google Shape;3098;g30de0bb5ef5_0_4138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9" name="Google Shape;3099;g30de0bb5ef5_0_4138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0" name="Google Shape;3100;g30de0bb5ef5_0_4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0de0bb5ef5_0_4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3" name="Google Shape;3103;g30de0bb5ef5_0_4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g30de0bb5ef5_0_41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5" name="Google Shape;3105;g30de0bb5ef5_0_41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6" name="Google Shape;3106;g30de0bb5ef5_0_4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g30de0bb5ef5_0_4175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08" name="Google Shape;3108;g30de0bb5ef5_0_4175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9" name="Google Shape;3109;g30de0bb5ef5_0_4175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0" name="Google Shape;3110;g30de0bb5ef5_0_4175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1" name="Google Shape;3111;g30de0bb5ef5_0_4175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2" name="Google Shape;3112;g30de0bb5ef5_0_4175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3" name="Google Shape;3113;g30de0bb5ef5_0_4175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4" name="Google Shape;3114;g30de0bb5ef5_0_4175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g30de0bb5ef5_0_4175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g30de0bb5ef5_0_4175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g30de0bb5ef5_0_4175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g30de0bb5ef5_0_4175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g30de0bb5ef5_0_4175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0" name="Google Shape;3120;g30de0bb5ef5_0_4175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1" name="Google Shape;3121;g30de0bb5ef5_0_4175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2" name="Google Shape;3122;g30de0bb5ef5_0_4175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3" name="Google Shape;3123;g30de0bb5ef5_0_4175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4" name="Google Shape;3124;g30de0bb5ef5_0_4175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5" name="Google Shape;3125;g30de0bb5ef5_0_4175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6" name="Google Shape;3126;g30de0bb5ef5_0_4175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7" name="Google Shape;3127;g30de0bb5ef5_0_4175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8" name="Google Shape;3128;g30de0bb5ef5_0_4175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9" name="Google Shape;3129;g30de0bb5ef5_0_4175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0" name="Google Shape;3130;g30de0bb5ef5_0_4175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30de0bb5ef5_0_4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3" name="Google Shape;3133;g30de0bb5ef5_0_4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4" name="Google Shape;3134;g30de0bb5ef5_0_420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5" name="Google Shape;3135;g30de0bb5ef5_0_420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36" name="Google Shape;3136;g30de0bb5ef5_0_4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7" name="Google Shape;3137;g30de0bb5ef5_0_4205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8" name="Google Shape;3138;g30de0bb5ef5_0_4205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9" name="Google Shape;3139;g30de0bb5ef5_0_4205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g30de0bb5ef5_0_4205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1" name="Google Shape;3141;g30de0bb5ef5_0_4205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2" name="Google Shape;3142;g30de0bb5ef5_0_4205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g30de0bb5ef5_0_4205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g30de0bb5ef5_0_4205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g30de0bb5ef5_0_4205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g30de0bb5ef5_0_4205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g30de0bb5ef5_0_4205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8" name="Google Shape;3148;g30de0bb5ef5_0_4205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9" name="Google Shape;3149;g30de0bb5ef5_0_4205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0" name="Google Shape;3150;g30de0bb5ef5_0_4205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1" name="Google Shape;3151;g30de0bb5ef5_0_4205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2" name="Google Shape;3152;g30de0bb5ef5_0_4205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3" name="Google Shape;3153;g30de0bb5ef5_0_4205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4" name="Google Shape;3154;g30de0bb5ef5_0_4205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5" name="Google Shape;3155;g30de0bb5ef5_0_4205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30de0bb5ef5_0_42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8" name="Google Shape;3158;g30de0bb5ef5_0_423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9" name="Google Shape;3159;g30de0bb5ef5_0_423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0" name="Google Shape;3160;g30de0bb5ef5_0_4230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1" name="Google Shape;3161;g30de0bb5ef5_0_423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2" name="Google Shape;3162;g30de0bb5ef5_0_4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30de0bb5ef5_0_42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5" name="Google Shape;3165;g30de0bb5ef5_0_423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6" name="Google Shape;3166;g30de0bb5ef5_0_423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7" name="Google Shape;3167;g30de0bb5ef5_0_423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8" name="Google Shape;3168;g30de0bb5ef5_0_423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69" name="Google Shape;3169;g30de0bb5ef5_0_4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30de0bb5ef5_0_4244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g30de0bb5ef5_0_4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3" name="Google Shape;3173;g30de0bb5ef5_0_4244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4" name="Google Shape;3174;g30de0bb5ef5_0_4244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5" name="Google Shape;3175;g30de0bb5ef5_0_4244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30de0bb5ef5_0_42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8" name="Google Shape;3178;g30de0bb5ef5_0_4250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9" name="Google Shape;3179;g30de0bb5ef5_0_4250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0" name="Google Shape;3180;g30de0bb5ef5_0_4250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1" name="Google Shape;3181;g30de0bb5ef5_0_4250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2" name="Google Shape;3182;g30de0bb5ef5_0_4250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Google Shape;3183;g30de0bb5ef5_0_4250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Google Shape;3184;g30de0bb5ef5_0_4250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5" name="Google Shape;3185;g30de0bb5ef5_0_425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0de0bb5ef5_0_42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8" name="Google Shape;3188;g30de0bb5ef5_0_4260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9" name="Google Shape;3189;g30de0bb5ef5_0_4260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30de0bb5ef5_0_4260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g30de0bb5ef5_0_4260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2" name="Google Shape;3192;g30de0bb5ef5_0_4260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3" name="Google Shape;3193;g30de0bb5ef5_0_4260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30de0bb5ef5_0_4260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5" name="Google Shape;3195;g30de0bb5ef5_0_4260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6" name="Google Shape;3196;g30de0bb5ef5_0_4260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30de0bb5ef5_0_4260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8" name="Google Shape;3198;g30de0bb5ef5_0_4260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9" name="Google Shape;3199;g30de0bb5ef5_0_4260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g30de0bb5ef5_0_4260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1" name="Google Shape;3201;g30de0bb5ef5_0_4260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2" name="Google Shape;3202;g30de0bb5ef5_0_4260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30de0bb5ef5_0_426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30de0bb5ef5_0_42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6" name="Google Shape;3206;g30de0bb5ef5_0_4278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g30de0bb5ef5_0_4278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g30de0bb5ef5_0_4278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9" name="Google Shape;3209;g30de0bb5ef5_0_4278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g30de0bb5ef5_0_4278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g30de0bb5ef5_0_4278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2" name="Google Shape;3212;g30de0bb5ef5_0_4278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g30de0bb5ef5_0_4278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g30de0bb5ef5_0_4278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5" name="Google Shape;3215;g30de0bb5ef5_0_4278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g30de0bb5ef5_0_4278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g30de0bb5ef5_0_4278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8" name="Google Shape;3218;g30de0bb5ef5_0_4278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g30de0bb5ef5_0_4278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g30de0bb5ef5_0_4278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1" name="Google Shape;3221;g30de0bb5ef5_0_4278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db93700fa_0_15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g30db93700fa_0_150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g30db93700fa_0_150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g30db93700fa_0_1501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g30db93700fa_0_1501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g30db93700fa_0_1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30de0bb5ef5_0_42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4" name="Google Shape;3224;g30de0bb5ef5_0_4296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5" name="Google Shape;3225;g30de0bb5ef5_0_4296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6" name="Google Shape;3226;g30de0bb5ef5_0_4296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g30de0bb5ef5_0_4296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8" name="Google Shape;3228;g30de0bb5ef5_0_4296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9" name="Google Shape;3229;g30de0bb5ef5_0_4296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g30de0bb5ef5_0_4296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1" name="Google Shape;3231;g30de0bb5ef5_0_4296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30de0bb5ef5_0_4306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g30de0bb5ef5_0_4306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g30de0bb5ef5_0_43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6" name="Google Shape;3236;g30de0bb5ef5_0_4306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7" name="Google Shape;3237;g30de0bb5ef5_0_4306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g30de0bb5ef5_0_4306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g30de0bb5ef5_0_4306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0" name="Google Shape;3240;g30de0bb5ef5_0_4306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1" name="Google Shape;3241;g30de0bb5ef5_0_4306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2" name="Google Shape;3242;g30de0bb5ef5_0_4306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3" name="Google Shape;3243;g30de0bb5ef5_0_4306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g30de0bb5ef5_0_4306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5" name="Google Shape;3245;g30de0bb5ef5_0_4306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6" name="Google Shape;3246;g30de0bb5ef5_0_4306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7" name="Google Shape;3247;g30de0bb5ef5_0_4306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8" name="Google Shape;3248;g30de0bb5ef5_0_4306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9" name="Google Shape;3249;g30de0bb5ef5_0_4306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0" name="Google Shape;3250;g30de0bb5ef5_0_4306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1" name="Google Shape;3251;g30de0bb5ef5_0_4306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2" name="Google Shape;3252;g30de0bb5ef5_0_4306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3" name="Google Shape;3253;g30de0bb5ef5_0_4306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4" name="Google Shape;3254;g30de0bb5ef5_0_4306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5" name="Google Shape;3255;g30de0bb5ef5_0_4306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6" name="Google Shape;3256;g30de0bb5ef5_0_4306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7" name="Google Shape;3257;g30de0bb5ef5_0_4306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8" name="Google Shape;3258;g30de0bb5ef5_0_4306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0de0bb5ef5_0_433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1" name="Google Shape;3261;g30de0bb5ef5_0_43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2" name="Google Shape;3262;g30de0bb5ef5_0_433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Google Shape;3263;g30de0bb5ef5_0_4333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4" name="Google Shape;3264;g30de0bb5ef5_0_4333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5" name="Google Shape;3265;g30de0bb5ef5_0_4333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6" name="Google Shape;3266;g30de0bb5ef5_0_4333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7" name="Google Shape;3267;g30de0bb5ef5_0_433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Google Shape;3268;g30de0bb5ef5_0_4333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9" name="Google Shape;3269;g30de0bb5ef5_0_433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30de0bb5ef5_0_4344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2" name="Google Shape;3272;g30de0bb5ef5_0_4344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3" name="Google Shape;3273;g30de0bb5ef5_0_4344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4" name="Google Shape;3274;g30de0bb5ef5_0_43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5" name="Google Shape;3275;g30de0bb5ef5_0_4344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6" name="Google Shape;3276;g30de0bb5ef5_0_4344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g30de0bb5ef5_0_4344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8" name="Google Shape;3278;g30de0bb5ef5_0_4344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9" name="Google Shape;3279;g30de0bb5ef5_0_4344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0" name="Google Shape;3280;g30de0bb5ef5_0_4344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1" name="Google Shape;3281;g30de0bb5ef5_0_4344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2" name="Google Shape;3282;g30de0bb5ef5_0_4344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83" name="Google Shape;3283;g30de0bb5ef5_0_4344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4" name="Google Shape;3284;g30de0bb5ef5_0_4344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5" name="Google Shape;3285;g30de0bb5ef5_0_4344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6" name="Google Shape;3286;g30de0bb5ef5_0_4344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7" name="Google Shape;3287;g30de0bb5ef5_0_4344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8" name="Google Shape;3288;g30de0bb5ef5_0_4344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9" name="Google Shape;3289;g30de0bb5ef5_0_4344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0" name="Google Shape;3290;g30de0bb5ef5_0_434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30de0bb5ef5_0_43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3" name="Google Shape;3293;g30de0bb5ef5_0_4365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4" name="Google Shape;3294;g30de0bb5ef5_0_4365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5" name="Google Shape;3295;g30de0bb5ef5_0_4365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6" name="Google Shape;3296;g30de0bb5ef5_0_4365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97" name="Google Shape;3297;g30de0bb5ef5_0_4365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8" name="Google Shape;3298;g30de0bb5ef5_0_4365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9" name="Google Shape;3299;g30de0bb5ef5_0_4365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00" name="Google Shape;3300;g30de0bb5ef5_0_4365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1" name="Google Shape;3301;g30de0bb5ef5_0_4365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2" name="Google Shape;3302;g30de0bb5ef5_0_4365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3" name="Google Shape;3303;g30de0bb5ef5_0_4365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4" name="Google Shape;3304;g30de0bb5ef5_0_4365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5" name="Google Shape;3305;g30de0bb5ef5_0_4365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6" name="Google Shape;3306;g30de0bb5ef5_0_4365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7" name="Google Shape;3307;g30de0bb5ef5_0_4365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8" name="Google Shape;3308;g30de0bb5ef5_0_4365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30de0bb5ef5_0_43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1" name="Google Shape;3311;g30de0bb5ef5_0_4383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2" name="Google Shape;3312;g30de0bb5ef5_0_4383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3" name="Google Shape;3313;g30de0bb5ef5_0_4383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4" name="Google Shape;3314;g30de0bb5ef5_0_4383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5" name="Google Shape;3315;g30de0bb5ef5_0_4383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g30de0bb5ef5_0_4383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g30de0bb5ef5_0_4383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g30de0bb5ef5_0_4383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9" name="Google Shape;3319;g30de0bb5ef5_0_4383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0" name="Google Shape;3320;g30de0bb5ef5_0_438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30de0bb5ef5_0_4395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g30de0bb5ef5_0_4395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g30de0bb5ef5_0_4395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g30de0bb5ef5_0_4395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g30de0bb5ef5_0_4395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g30de0bb5ef5_0_4395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g30de0bb5ef5_0_4395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g30de0bb5ef5_0_4395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g30de0bb5ef5_0_4395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g30de0bb5ef5_0_4395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g30de0bb5ef5_0_439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30de0bb5ef5_0_4407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g30de0bb5ef5_0_44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6" name="Google Shape;3336;g30de0bb5ef5_0_4407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7" name="Google Shape;3337;g30de0bb5ef5_0_4407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8" name="Google Shape;3338;g30de0bb5ef5_0_4407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9" name="Google Shape;3339;g30de0bb5ef5_0_4407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0" name="Google Shape;3340;g30de0bb5ef5_0_4407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g30de0bb5ef5_0_4407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2" name="Google Shape;3342;g30de0bb5ef5_0_4407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3" name="Google Shape;3343;g30de0bb5ef5_0_4407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4" name="Google Shape;3344;g30de0bb5ef5_0_4407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5" name="Google Shape;3345;g30de0bb5ef5_0_4407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g30de0bb5ef5_0_4407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7" name="Google Shape;3347;g30de0bb5ef5_0_4407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8" name="Google Shape;3348;g30de0bb5ef5_0_4407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9" name="Google Shape;3349;g30de0bb5ef5_0_4407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0" name="Google Shape;3350;g30de0bb5ef5_0_4407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g30de0bb5ef5_0_4407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2" name="Google Shape;3352;g30de0bb5ef5_0_4407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3" name="Google Shape;3353;g30de0bb5ef5_0_4407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4" name="Google Shape;3354;g30de0bb5ef5_0_4407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5" name="Google Shape;3355;g30de0bb5ef5_0_440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30de0bb5ef5_0_44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8" name="Google Shape;3358;g30de0bb5ef5_0_4430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g30de0bb5ef5_0_4430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0" name="Google Shape;3360;g30de0bb5ef5_0_4430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1" name="Google Shape;3361;g30de0bb5ef5_0_4430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2" name="Google Shape;3362;g30de0bb5ef5_0_4430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Google Shape;3363;g30de0bb5ef5_0_4430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4" name="Google Shape;3364;g30de0bb5ef5_0_4430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Google Shape;3365;g30de0bb5ef5_0_4430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6" name="Google Shape;3366;g30de0bb5ef5_0_4430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Google Shape;3367;g30de0bb5ef5_0_4430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8" name="Google Shape;3368;g30de0bb5ef5_0_4430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9" name="Google Shape;3369;g30de0bb5ef5_0_4430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0" name="Google Shape;3370;g30de0bb5ef5_0_4430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1" name="Google Shape;3371;g30de0bb5ef5_0_4430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2" name="Google Shape;3372;g30de0bb5ef5_0_4430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3" name="Google Shape;3373;g30de0bb5ef5_0_4430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4" name="Google Shape;3374;g30de0bb5ef5_0_4430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5" name="Google Shape;3375;g30de0bb5ef5_0_4430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g30de0bb5ef5_0_4430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g30de0bb5ef5_0_4430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g30de0bb5ef5_0_443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30de0bb5ef5_0_445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1" name="Google Shape;3381;g30de0bb5ef5_0_445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2" name="Google Shape;3382;g30de0bb5ef5_0_445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3" name="Google Shape;3383;g30de0bb5ef5_0_445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4" name="Google Shape;3384;g30de0bb5ef5_0_44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5" name="Google Shape;3385;g30de0bb5ef5_0_4453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6" name="Google Shape;3386;g30de0bb5ef5_0_4453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7" name="Google Shape;3387;g30de0bb5ef5_0_4453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8" name="Google Shape;3388;g30de0bb5ef5_0_4453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9" name="Google Shape;3389;g30de0bb5ef5_0_4453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0" name="Google Shape;3390;g30de0bb5ef5_0_4453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1" name="Google Shape;3391;g30de0bb5ef5_0_4453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2" name="Google Shape;3392;g30de0bb5ef5_0_4453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3" name="Google Shape;3393;g30de0bb5ef5_0_445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db93700fa_0_1508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30db93700fa_0_15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g30db93700fa_0_1508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30db93700fa_0_1508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g30db93700fa_0_1508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30de0bb5ef5_0_44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6" name="Google Shape;3396;g30de0bb5ef5_0_4468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7" name="Google Shape;3397;g30de0bb5ef5_0_4468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8" name="Google Shape;3398;g30de0bb5ef5_0_4468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9" name="Google Shape;3399;g30de0bb5ef5_0_446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0" name="Google Shape;3400;g30de0bb5ef5_0_4468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1" name="Google Shape;3401;g30de0bb5ef5_0_4468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2" name="Google Shape;3402;g30de0bb5ef5_0_446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3" name="Google Shape;3403;g30de0bb5ef5_0_4468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4" name="Google Shape;3404;g30de0bb5ef5_0_4468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5" name="Google Shape;3405;g30de0bb5ef5_0_446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6" name="Google Shape;3406;g30de0bb5ef5_0_4468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7" name="Google Shape;3407;g30de0bb5ef5_0_4468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8" name="Google Shape;3408;g30de0bb5ef5_0_446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9" name="Google Shape;3409;g30de0bb5ef5_0_4468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0" name="Google Shape;3410;g30de0bb5ef5_0_4468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30de0bb5ef5_0_44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13" name="Google Shape;3413;g30de0bb5ef5_0_4485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4" name="Google Shape;3414;g30de0bb5ef5_0_4485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5" name="Google Shape;3415;g30de0bb5ef5_0_4485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6" name="Google Shape;3416;g30de0bb5ef5_0_4485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7" name="Google Shape;3417;g30de0bb5ef5_0_4485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8" name="Google Shape;3418;g30de0bb5ef5_0_4485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9" name="Google Shape;3419;g30de0bb5ef5_0_4485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0" name="Google Shape;3420;g30de0bb5ef5_0_4485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1" name="Google Shape;3421;g30de0bb5ef5_0_4485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2" name="Google Shape;3422;g30de0bb5ef5_0_4485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g30de0bb5ef5_0_4485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g30de0bb5ef5_0_4485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g30de0bb5ef5_0_4485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g30de0bb5ef5_0_448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30de0bb5ef5_0_450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g30de0bb5ef5_0_450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g30de0bb5ef5_0_450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g30de0bb5ef5_0_450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g30de0bb5ef5_0_4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3" name="Google Shape;3433;g30de0bb5ef5_0_4501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4" name="Google Shape;3434;g30de0bb5ef5_0_4501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5" name="Google Shape;3435;g30de0bb5ef5_0_4501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6" name="Google Shape;3436;g30de0bb5ef5_0_4501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7" name="Google Shape;3437;g30de0bb5ef5_0_4501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8" name="Google Shape;3438;g30de0bb5ef5_0_4501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9" name="Google Shape;3439;g30de0bb5ef5_0_4501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0" name="Google Shape;3440;g30de0bb5ef5_0_4501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1" name="Google Shape;3441;g30de0bb5ef5_0_4501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g30de0bb5ef5_0_4501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3" name="Google Shape;3443;g30de0bb5ef5_0_450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30de0bb5ef5_0_4518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g30de0bb5ef5_0_4518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g30de0bb5ef5_0_4518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g30de0bb5ef5_0_4518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g30de0bb5ef5_0_45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0" name="Google Shape;3450;g30de0bb5ef5_0_4518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g30de0bb5ef5_0_4518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g30de0bb5ef5_0_4518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g30de0bb5ef5_0_4518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Google Shape;3454;g30de0bb5ef5_0_4518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g30de0bb5ef5_0_4518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6" name="Google Shape;3456;g30de0bb5ef5_0_4518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7" name="Google Shape;3457;g30de0bb5ef5_0_4518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8" name="Google Shape;3458;g30de0bb5ef5_0_4518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9" name="Google Shape;3459;g30de0bb5ef5_0_451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30de0bb5ef5_0_45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2" name="Google Shape;3462;g30de0bb5ef5_0_4534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3" name="Google Shape;3463;g30de0bb5ef5_0_4534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4" name="Google Shape;3464;g30de0bb5ef5_0_4534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5" name="Google Shape;3465;g30de0bb5ef5_0_4534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6" name="Google Shape;3466;g30de0bb5ef5_0_4534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7" name="Google Shape;3467;g30de0bb5ef5_0_4534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8" name="Google Shape;3468;g30de0bb5ef5_0_4534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9" name="Google Shape;3469;g30de0bb5ef5_0_4534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0" name="Google Shape;3470;g30de0bb5ef5_0_4534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1" name="Google Shape;3471;g30de0bb5ef5_0_4534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2" name="Google Shape;3472;g30de0bb5ef5_0_4534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3" name="Google Shape;3473;g30de0bb5ef5_0_4534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4" name="Google Shape;3474;g30de0bb5ef5_0_4534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5" name="Google Shape;3475;g30de0bb5ef5_0_4534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6" name="Google Shape;3476;g30de0bb5ef5_0_4534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g30de0bb5ef5_0_453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30de0bb5ef5_0_45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0" name="Google Shape;3480;g30de0bb5ef5_0_4552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Google Shape;3481;g30de0bb5ef5_0_4552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Google Shape;3482;g30de0bb5ef5_0_4552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Google Shape;3483;g30de0bb5ef5_0_4552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Google Shape;3484;g30de0bb5ef5_0_4552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5" name="Google Shape;3485;g30de0bb5ef5_0_4552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Google Shape;3486;g30de0bb5ef5_0_4552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7" name="Google Shape;3487;g30de0bb5ef5_0_4552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8" name="Google Shape;3488;g30de0bb5ef5_0_4552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9" name="Google Shape;3489;g30de0bb5ef5_0_4552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0" name="Google Shape;3490;g30de0bb5ef5_0_4552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1" name="Google Shape;3491;g30de0bb5ef5_0_4552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2" name="Google Shape;3492;g30de0bb5ef5_0_4552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3" name="Google Shape;3493;g30de0bb5ef5_0_4552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4" name="Google Shape;3494;g30de0bb5ef5_0_4552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5" name="Google Shape;3495;g30de0bb5ef5_0_4552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6" name="Google Shape;3496;g30de0bb5ef5_0_4552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7" name="Google Shape;3497;g30de0bb5ef5_0_4552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8" name="Google Shape;3498;g30de0bb5ef5_0_455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0de0bb5ef5_0_45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1" name="Google Shape;3501;g30de0bb5ef5_0_457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2" name="Google Shape;3502;g30de0bb5ef5_0_457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3" name="Google Shape;3503;g30de0bb5ef5_0_4573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4" name="Google Shape;3504;g30de0bb5ef5_0_4573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g30de0bb5ef5_0_457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6" name="Google Shape;3506;g30de0bb5ef5_0_4573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7" name="Google Shape;3507;g30de0bb5ef5_0_4573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g30de0bb5ef5_0_457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9" name="Google Shape;3509;g30de0bb5ef5_0_4573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0" name="Google Shape;3510;g30de0bb5ef5_0_4573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g30de0bb5ef5_0_457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2" name="Google Shape;3512;g30de0bb5ef5_0_4573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3" name="Google Shape;3513;g30de0bb5ef5_0_4573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g30de0bb5ef5_0_457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30de0bb5ef5_0_45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7" name="Google Shape;3517;g30de0bb5ef5_0_4589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8" name="Google Shape;3518;g30de0bb5ef5_0_4589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9" name="Google Shape;3519;g30de0bb5ef5_0_4589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0" name="Google Shape;3520;g30de0bb5ef5_0_4589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1" name="Google Shape;3521;g30de0bb5ef5_0_4589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2" name="Google Shape;3522;g30de0bb5ef5_0_4589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3" name="Google Shape;3523;g30de0bb5ef5_0_4589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4" name="Google Shape;3524;g30de0bb5ef5_0_4589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g30de0bb5ef5_0_4589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g30de0bb5ef5_0_4589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30de0bb5ef5_0_4589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8" name="Google Shape;3528;g30de0bb5ef5_0_4589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9" name="Google Shape;3529;g30de0bb5ef5_0_4589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g30de0bb5ef5_0_4589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1" name="Google Shape;3531;g30de0bb5ef5_0_4589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2" name="Google Shape;3532;g30de0bb5ef5_0_4589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3" name="Google Shape;3533;g30de0bb5ef5_0_4589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4" name="Google Shape;3534;g30de0bb5ef5_0_4589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g30de0bb5ef5_0_4589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g30de0bb5ef5_0_4589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g30de0bb5ef5_0_4589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g30de0bb5ef5_0_4589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g30de0bb5ef5_0_4589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g30de0bb5ef5_0_4589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30de0bb5ef5_0_46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3" name="Google Shape;3543;g30de0bb5ef5_0_4615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4" name="Google Shape;3544;g30de0bb5ef5_0_4615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5" name="Google Shape;3545;g30de0bb5ef5_0_4615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6" name="Google Shape;3546;g30de0bb5ef5_0_4615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7" name="Google Shape;3547;g30de0bb5ef5_0_4615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8" name="Google Shape;3548;g30de0bb5ef5_0_4615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g30de0bb5ef5_0_4615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g30de0bb5ef5_0_4615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g30de0bb5ef5_0_4615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2" name="Google Shape;3552;g30de0bb5ef5_0_4615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3" name="Google Shape;3553;g30de0bb5ef5_0_4615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4" name="Google Shape;3554;g30de0bb5ef5_0_4615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Google Shape;3555;g30de0bb5ef5_0_4615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6" name="Google Shape;3556;g30de0bb5ef5_0_4615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7" name="Google Shape;3557;g30de0bb5ef5_0_4615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8" name="Google Shape;3558;g30de0bb5ef5_0_4615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9" name="Google Shape;3559;g30de0bb5ef5_0_4615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0" name="Google Shape;3560;g30de0bb5ef5_0_4615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1" name="Google Shape;3561;g30de0bb5ef5_0_4615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2" name="Google Shape;3562;g30de0bb5ef5_0_4615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3" name="Google Shape;3563;g30de0bb5ef5_0_4615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4" name="Google Shape;3564;g30de0bb5ef5_0_4615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5" name="Google Shape;3565;g30de0bb5ef5_0_4615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30de0bb5ef5_0_46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8" name="Google Shape;3568;g30de0bb5ef5_0_4640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9" name="Google Shape;3569;g30de0bb5ef5_0_464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0" name="Google Shape;3570;g30de0bb5ef5_0_464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g30de0bb5ef5_0_4640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2" name="Google Shape;3572;g30de0bb5ef5_0_4640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3" name="Google Shape;3573;g30de0bb5ef5_0_4640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4" name="Google Shape;3574;g30de0bb5ef5_0_464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g30de0bb5ef5_0_4640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6" name="Google Shape;3576;g30de0bb5ef5_0_4640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7" name="Google Shape;3577;g30de0bb5ef5_0_4640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8" name="Google Shape;3578;g30de0bb5ef5_0_464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g30de0bb5ef5_0_4640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0" name="Google Shape;3580;g30de0bb5ef5_0_4640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1" name="Google Shape;3581;g30de0bb5ef5_0_4640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2" name="Google Shape;3582;g30de0bb5ef5_0_464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g30de0bb5ef5_0_4640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4" name="Google Shape;3584;g30de0bb5ef5_0_4640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5" name="Google Shape;3585;g30de0bb5ef5_0_4640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6" name="Google Shape;3586;g30de0bb5ef5_0_464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g30de0bb5ef5_0_4640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8" name="Google Shape;3588;g30de0bb5ef5_0_4640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9" name="Google Shape;3589;g30de0bb5ef5_0_4640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0" name="Google Shape;3590;g30de0bb5ef5_0_4640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1" name="Google Shape;3591;g30de0bb5ef5_0_464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2" name="Google Shape;3592;g30de0bb5ef5_0_464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3" name="Google Shape;3593;g30de0bb5ef5_0_464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4" name="Google Shape;3594;g30de0bb5ef5_0_464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95" name="Google Shape;3595;g30de0bb5ef5_0_464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6" name="Google Shape;3596;g30de0bb5ef5_0_4640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db93700fa_0_15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g30db93700fa_0_1514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g30db93700fa_0_1514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g30db93700fa_0_1514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g30db93700fa_0_1514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30db93700fa_0_1514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0db93700fa_0_1514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30db93700fa_0_1514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30db93700fa_0_151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30de0bb5ef5_0_4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9" name="Google Shape;3599;g30de0bb5ef5_0_4671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0" name="Google Shape;3600;g30de0bb5ef5_0_4671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1" name="Google Shape;3601;g30de0bb5ef5_0_4671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g30de0bb5ef5_0_4671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3" name="Google Shape;3603;g30de0bb5ef5_0_4671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4" name="Google Shape;3604;g30de0bb5ef5_0_4671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g30de0bb5ef5_0_4671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6" name="Google Shape;3606;g30de0bb5ef5_0_4671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30de0bb5ef5_0_4671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g30de0bb5ef5_0_4671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9" name="Google Shape;3609;g30de0bb5ef5_0_4671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0" name="Google Shape;3610;g30de0bb5ef5_0_4671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g30de0bb5ef5_0_4671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2" name="Google Shape;3612;g30de0bb5ef5_0_4671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3" name="Google Shape;3613;g30de0bb5ef5_0_4671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g30de0bb5ef5_0_4671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5" name="Google Shape;3615;g30de0bb5ef5_0_4671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6" name="Google Shape;3616;g30de0bb5ef5_0_4671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7" name="Google Shape;3617;g30de0bb5ef5_0_4671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8" name="Google Shape;3618;g30de0bb5ef5_0_4671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9" name="Google Shape;3619;g30de0bb5ef5_0_4671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0" name="Google Shape;3620;g30de0bb5ef5_0_4671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21" name="Google Shape;3621;g30de0bb5ef5_0_4671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2" name="Google Shape;3622;g30de0bb5ef5_0_467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30de0bb5ef5_0_4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5" name="Google Shape;3625;g30de0bb5ef5_0_4697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6" name="Google Shape;3626;g30de0bb5ef5_0_4697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7" name="Google Shape;3627;g30de0bb5ef5_0_4697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g30de0bb5ef5_0_4697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g30de0bb5ef5_0_4697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0" name="Google Shape;3630;g30de0bb5ef5_0_4697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1" name="Google Shape;3631;g30de0bb5ef5_0_4697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2" name="Google Shape;3632;g30de0bb5ef5_0_4697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g30de0bb5ef5_0_4697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g30de0bb5ef5_0_4697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5" name="Google Shape;3635;g30de0bb5ef5_0_4697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6" name="Google Shape;3636;g30de0bb5ef5_0_4697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g30de0bb5ef5_0_4697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g30de0bb5ef5_0_4697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9" name="Google Shape;3639;g30de0bb5ef5_0_4697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0" name="Google Shape;3640;g30de0bb5ef5_0_4697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30de0bb5ef5_0_4697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g30de0bb5ef5_0_469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30de0bb5ef5_0_47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5" name="Google Shape;3645;g30de0bb5ef5_0_471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6" name="Google Shape;3646;g30de0bb5ef5_0_471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7" name="Google Shape;3647;g30de0bb5ef5_0_4717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8" name="Google Shape;3648;g30de0bb5ef5_0_4717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g30de0bb5ef5_0_471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0" name="Google Shape;3650;g30de0bb5ef5_0_4717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1" name="Google Shape;3651;g30de0bb5ef5_0_4717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g30de0bb5ef5_0_471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3" name="Google Shape;3653;g30de0bb5ef5_0_4717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4" name="Google Shape;3654;g30de0bb5ef5_0_4717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g30de0bb5ef5_0_471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6" name="Google Shape;3656;g30de0bb5ef5_0_4717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7" name="Google Shape;3657;g30de0bb5ef5_0_4717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8" name="Google Shape;3658;g30de0bb5ef5_0_4717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9" name="Google Shape;3659;g30de0bb5ef5_0_4717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0" name="Google Shape;3660;g30de0bb5ef5_0_4717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1" name="Google Shape;3661;g30de0bb5ef5_0_4717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2" name="Google Shape;3662;g30de0bb5ef5_0_4717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3" name="Google Shape;3663;g30de0bb5ef5_0_4717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g30de0bb5ef5_0_4717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5" name="Google Shape;3665;g30de0bb5ef5_0_4717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Google Shape;3666;g30de0bb5ef5_0_471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0de0bb5ef5_0_47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9" name="Google Shape;3669;g30de0bb5ef5_0_474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Google Shape;3670;g30de0bb5ef5_0_4741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Google Shape;3671;g30de0bb5ef5_0_4741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2" name="Google Shape;3672;g30de0bb5ef5_0_4741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3" name="Google Shape;3673;g30de0bb5ef5_0_4741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g30de0bb5ef5_0_4741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5" name="Google Shape;3675;g30de0bb5ef5_0_4741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Google Shape;3676;g30de0bb5ef5_0_4741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7" name="Google Shape;3677;g30de0bb5ef5_0_4741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8" name="Google Shape;3678;g30de0bb5ef5_0_4741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9" name="Google Shape;3679;g30de0bb5ef5_0_474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30de0bb5ef5_0_475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Google Shape;3682;g30de0bb5ef5_0_47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3" name="Google Shape;3683;g30de0bb5ef5_0_4754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Google Shape;3684;g30de0bb5ef5_0_4754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5" name="Google Shape;3685;g30de0bb5ef5_0_4754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6" name="Google Shape;3686;g30de0bb5ef5_0_4754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Google Shape;3687;g30de0bb5ef5_0_4754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Google Shape;3688;g30de0bb5ef5_0_4754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30de0bb5ef5_0_4754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0" name="Google Shape;3690;g30de0bb5ef5_0_4754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1" name="Google Shape;3691;g30de0bb5ef5_0_4754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2" name="Google Shape;3692;g30de0bb5ef5_0_4754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3" name="Google Shape;3693;g30de0bb5ef5_0_4754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4" name="Google Shape;3694;g30de0bb5ef5_0_4754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5" name="Google Shape;3695;g30de0bb5ef5_0_475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0de0bb5ef5_0_47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8" name="Google Shape;3698;g30de0bb5ef5_0_477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g30de0bb5ef5_0_4770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0" name="Google Shape;3700;g30de0bb5ef5_0_4770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1" name="Google Shape;3701;g30de0bb5ef5_0_4770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2" name="Google Shape;3702;g30de0bb5ef5_0_4770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3" name="Google Shape;3703;g30de0bb5ef5_0_4770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4" name="Google Shape;3704;g30de0bb5ef5_0_4770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5" name="Google Shape;3705;g30de0bb5ef5_0_4770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6" name="Google Shape;3706;g30de0bb5ef5_0_477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30de0bb5ef5_0_47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9" name="Google Shape;3709;g30de0bb5ef5_0_4781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0" name="Google Shape;3710;g30de0bb5ef5_0_4781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1" name="Google Shape;3711;g30de0bb5ef5_0_4781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2" name="Google Shape;3712;g30de0bb5ef5_0_4781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3" name="Google Shape;3713;g30de0bb5ef5_0_4781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4" name="Google Shape;3714;g30de0bb5ef5_0_4781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5" name="Google Shape;3715;g30de0bb5ef5_0_4781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6" name="Google Shape;3716;g30de0bb5ef5_0_4781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7" name="Google Shape;3717;g30de0bb5ef5_0_478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30de0bb5ef5_0_47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0" name="Google Shape;3720;g30de0bb5ef5_0_4792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1" name="Google Shape;3721;g30de0bb5ef5_0_4792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2" name="Google Shape;3722;g30de0bb5ef5_0_4792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3" name="Google Shape;3723;g30de0bb5ef5_0_4792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4" name="Google Shape;3724;g30de0bb5ef5_0_479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30de0bb5ef5_0_4799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7" name="Google Shape;3727;g30de0bb5ef5_0_4799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8" name="Google Shape;3728;g30de0bb5ef5_0_4799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9" name="Google Shape;3729;g30de0bb5ef5_0_47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0" name="Google Shape;3730;g30de0bb5ef5_0_4799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1" name="Google Shape;3731;g30de0bb5ef5_0_4799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2" name="Google Shape;3732;g30de0bb5ef5_0_4799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3" name="Google Shape;3733;g30de0bb5ef5_0_4799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4" name="Google Shape;3734;g30de0bb5ef5_0_4799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5" name="Google Shape;3735;g30de0bb5ef5_0_4799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6" name="Google Shape;3736;g30de0bb5ef5_0_4799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7" name="Google Shape;3737;g30de0bb5ef5_0_4799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8" name="Google Shape;3738;g30de0bb5ef5_0_4799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9" name="Google Shape;3739;g30de0bb5ef5_0_4799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0" name="Google Shape;3740;g30de0bb5ef5_0_4799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1" name="Google Shape;3741;g30de0bb5ef5_0_4799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2" name="Google Shape;3742;g30de0bb5ef5_0_4799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3" name="Google Shape;3743;g30de0bb5ef5_0_4799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4" name="Google Shape;3744;g30de0bb5ef5_0_4799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45" name="Google Shape;3745;g30de0bb5ef5_0_4799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6" name="Google Shape;3746;g30de0bb5ef5_0_4799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7" name="Google Shape;3747;g30de0bb5ef5_0_4799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8" name="Google Shape;3748;g30de0bb5ef5_0_4799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49" name="Google Shape;3749;g30de0bb5ef5_0_479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30de0bb5ef5_0_48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2" name="Google Shape;3752;g30de0bb5ef5_0_4824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Google Shape;3753;g30de0bb5ef5_0_4824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4" name="Google Shape;3754;g30de0bb5ef5_0_4824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Google Shape;3755;g30de0bb5ef5_0_4824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6" name="Google Shape;3756;g30de0bb5ef5_0_4824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7" name="Google Shape;3757;g30de0bb5ef5_0_4824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Google Shape;3758;g30de0bb5ef5_0_4824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9" name="Google Shape;3759;g30de0bb5ef5_0_4824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0" name="Google Shape;3760;g30de0bb5ef5_0_4824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1" name="Google Shape;3761;g30de0bb5ef5_0_4824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db93700fa_0_15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g30db93700fa_0_1524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30db93700fa_0_1524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30db93700fa_0_1524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0db93700fa_0_1524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g30db93700fa_0_1524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30db93700fa_0_1524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30db93700fa_0_1524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g30db93700fa_0_1524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30db93700fa_0_1524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0db93700fa_0_1524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30db93700fa_0_1524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30db93700fa_0_1524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0db93700fa_0_1524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30db93700fa_0_1524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30db93700fa_0_1524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0db93700fa_0_152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3762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g30de0bb5ef5_0_48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4" name="Google Shape;3764;g30de0bb5ef5_0_4836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Google Shape;3765;g30de0bb5ef5_0_4836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6" name="Google Shape;3766;g30de0bb5ef5_0_4836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7" name="Google Shape;3767;g30de0bb5ef5_0_4836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Google Shape;3768;g30de0bb5ef5_0_4836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9" name="Google Shape;3769;g30de0bb5ef5_0_4836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0" name="Google Shape;3770;g30de0bb5ef5_0_4836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1" name="Google Shape;3771;g30de0bb5ef5_0_4836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2" name="Google Shape;3772;g30de0bb5ef5_0_4836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3" name="Google Shape;3773;g30de0bb5ef5_0_4836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4" name="Google Shape;3774;g30de0bb5ef5_0_4836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30de0bb5ef5_0_48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7" name="Google Shape;3777;g30de0bb5ef5_0_4849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78" name="Google Shape;3778;g30de0bb5ef5_0_484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30de0bb5ef5_0_48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1" name="Google Shape;3781;g30de0bb5ef5_0_485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2" name="Google Shape;3782;g30de0bb5ef5_0_485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30de0bb5ef5_0_48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5" name="Google Shape;3785;g30de0bb5ef5_0_485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3786" name="Google Shape;3786;g30de0bb5ef5_0_48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Google Shape;3788;g30de0bb5ef5_0_4861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89" name="Google Shape;3789;g30de0bb5ef5_0_48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0" name="Google Shape;3790;g30de0bb5ef5_0_4861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1" name="Google Shape;3791;g30de0bb5ef5_0_4861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2" name="Google Shape;3792;g30de0bb5ef5_0_4861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3" name="Google Shape;3793;g30de0bb5ef5_0_4861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5" name="Google Shape;3795;g30de0bb5ef5_0_4868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796" name="Google Shape;3796;g30de0bb5ef5_0_48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7" name="Google Shape;3797;g30de0bb5ef5_0_486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30de0bb5ef5_0_48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0" name="Google Shape;3800;g30de0bb5ef5_0_4872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1" name="Google Shape;3801;g30de0bb5ef5_0_4872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2" name="Google Shape;3802;g30de0bb5ef5_0_4872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3" name="Google Shape;3803;g30de0bb5ef5_0_4872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4" name="Google Shape;3804;g30de0bb5ef5_0_4872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5" name="Google Shape;3805;g30de0bb5ef5_0_4872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6" name="Google Shape;3806;g30de0bb5ef5_0_487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30de0bb5ef5_0_48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9" name="Google Shape;3809;g30de0bb5ef5_0_4881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0" name="Google Shape;3810;g30de0bb5ef5_0_4881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1" name="Google Shape;3811;g30de0bb5ef5_0_4881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2" name="Google Shape;3812;g30de0bb5ef5_0_4881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3" name="Google Shape;3813;g30de0bb5ef5_0_4881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4" name="Google Shape;3814;g30de0bb5ef5_0_4881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5" name="Google Shape;3815;g30de0bb5ef5_0_4881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6" name="Google Shape;3816;g30de0bb5ef5_0_4881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7" name="Google Shape;3817;g30de0bb5ef5_0_4881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8" name="Google Shape;3818;g30de0bb5ef5_0_488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30de0bb5ef5_0_48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1" name="Google Shape;3821;g30de0bb5ef5_0_4893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2" name="Google Shape;3822;g30de0bb5ef5_0_4893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3" name="Google Shape;3823;g30de0bb5ef5_0_4893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4" name="Google Shape;3824;g30de0bb5ef5_0_4893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5" name="Google Shape;3825;g30de0bb5ef5_0_4893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6" name="Google Shape;3826;g30de0bb5ef5_0_4893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7" name="Google Shape;3827;g30de0bb5ef5_0_4893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8" name="Google Shape;3828;g30de0bb5ef5_0_4893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9" name="Google Shape;3829;g30de0bb5ef5_0_4893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0" name="Google Shape;3830;g30de0bb5ef5_0_489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30de0bb5ef5_0_49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3" name="Google Shape;3833;g30de0bb5ef5_0_4905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4" name="Google Shape;3834;g30de0bb5ef5_0_4905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5" name="Google Shape;3835;g30de0bb5ef5_0_4905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6" name="Google Shape;3836;g30de0bb5ef5_0_4905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7" name="Google Shape;3837;g30de0bb5ef5_0_4905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8" name="Google Shape;3838;g30de0bb5ef5_0_4905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9" name="Google Shape;3839;g30de0bb5ef5_0_4905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0" name="Google Shape;3840;g30de0bb5ef5_0_4905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1" name="Google Shape;3841;g30de0bb5ef5_0_4905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2" name="Google Shape;3842;g30de0bb5ef5_0_4905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3" name="Google Shape;3843;g30de0bb5ef5_0_4905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4" name="Google Shape;3844;g30de0bb5ef5_0_4905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5" name="Google Shape;3845;g30de0bb5ef5_0_4905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6" name="Google Shape;3846;g30de0bb5ef5_0_4905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7" name="Google Shape;3847;g30de0bb5ef5_0_490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db93700fa_0_15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30db93700fa_0_1542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30db93700fa_0_1542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30db93700fa_0_1542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g30db93700fa_0_1542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0db93700fa_0_1542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30db93700fa_0_1542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g30db93700fa_0_1542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30db93700fa_0_1542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30db93700fa_0_1542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30db93700fa_0_1542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0db93700fa_0_1542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30db93700fa_0_1542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30db93700fa_0_1542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30db93700fa_0_1542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30db93700fa_0_1542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g30db93700fa_0_154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30de0bb5ef5_0_49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0" name="Google Shape;3850;g30de0bb5ef5_0_4922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1" name="Google Shape;3851;g30de0bb5ef5_0_4922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2" name="Google Shape;3852;g30de0bb5ef5_0_4922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3" name="Google Shape;3853;g30de0bb5ef5_0_4922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4" name="Google Shape;3854;g30de0bb5ef5_0_4922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5" name="Google Shape;3855;g30de0bb5ef5_0_4922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6" name="Google Shape;3856;g30de0bb5ef5_0_4922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7" name="Google Shape;3857;g30de0bb5ef5_0_4922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30de0bb5ef5_0_493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0" name="Google Shape;3860;g30de0bb5ef5_0_49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1" name="Google Shape;3861;g30de0bb5ef5_0_4932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2" name="Google Shape;3862;g30de0bb5ef5_0_4932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3" name="Google Shape;3863;g30de0bb5ef5_0_4932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4" name="Google Shape;3864;g30de0bb5ef5_0_4932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5" name="Google Shape;3865;g30de0bb5ef5_0_4932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30de0bb5ef5_0_49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8" name="Google Shape;3868;g30de0bb5ef5_0_4940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9" name="Google Shape;3869;g30de0bb5ef5_0_4940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0" name="Google Shape;3870;g30de0bb5ef5_0_4940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71" name="Google Shape;3871;g30de0bb5ef5_0_4940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2" name="Google Shape;3872;g30de0bb5ef5_0_4940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3" name="Google Shape;3873;g30de0bb5ef5_0_4940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Google Shape;3874;g30de0bb5ef5_0_4940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30de0bb5ef5_0_494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Google Shape;3877;g30de0bb5ef5_0_49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8" name="Google Shape;3878;g30de0bb5ef5_0_4949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9" name="Google Shape;3879;g30de0bb5ef5_0_4949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0" name="Google Shape;3880;g30de0bb5ef5_0_4949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1" name="Google Shape;3881;g30de0bb5ef5_0_4949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2" name="Google Shape;3882;g30de0bb5ef5_0_4949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3" name="Google Shape;3883;g30de0bb5ef5_0_4949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4" name="Google Shape;3884;g30de0bb5ef5_0_4949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5" name="Google Shape;3885;g30de0bb5ef5_0_4949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6" name="Google Shape;3886;g30de0bb5ef5_0_4949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7" name="Google Shape;3887;g30de0bb5ef5_0_4949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8" name="Google Shape;3888;g30de0bb5ef5_0_4949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9" name="Google Shape;3889;g30de0bb5ef5_0_4949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0" name="Google Shape;3890;g30de0bb5ef5_0_4949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1" name="Google Shape;3891;g30de0bb5ef5_0_4949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0de0bb5ef5_0_49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4" name="Google Shape;3894;g30de0bb5ef5_0_4966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5" name="Google Shape;3895;g30de0bb5ef5_0_496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6" name="Google Shape;3896;g30de0bb5ef5_0_496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7" name="Google Shape;3897;g30de0bb5ef5_0_496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8" name="Google Shape;3898;g30de0bb5ef5_0_4966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9" name="Google Shape;3899;g30de0bb5ef5_0_4966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0" name="Google Shape;3900;g30de0bb5ef5_0_4966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1" name="Google Shape;3901;g30de0bb5ef5_0_4966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2" name="Google Shape;3902;g30de0bb5ef5_0_4966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3" name="Google Shape;3903;g30de0bb5ef5_0_4966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4" name="Google Shape;3904;g30de0bb5ef5_0_4966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5" name="Google Shape;3905;g30de0bb5ef5_0_496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30de0bb5ef5_0_4980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8" name="Google Shape;3908;g30de0bb5ef5_0_49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9" name="Google Shape;3909;g30de0bb5ef5_0_4980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0" name="Google Shape;3910;g30de0bb5ef5_0_4980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1" name="Google Shape;3911;g30de0bb5ef5_0_4980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2" name="Google Shape;3912;g30de0bb5ef5_0_4980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3" name="Google Shape;3913;g30de0bb5ef5_0_4980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4" name="Google Shape;3914;g30de0bb5ef5_0_4980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5" name="Google Shape;3915;g30de0bb5ef5_0_4980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6" name="Google Shape;3916;g30de0bb5ef5_0_4980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7" name="Google Shape;3917;g30de0bb5ef5_0_4980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8" name="Google Shape;3918;g30de0bb5ef5_0_4980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9" name="Google Shape;3919;g30de0bb5ef5_0_4980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0de0bb5ef5_0_49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2" name="Google Shape;3922;g30de0bb5ef5_0_4994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Google Shape;3923;g30de0bb5ef5_0_4994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4" name="Google Shape;3924;g30de0bb5ef5_0_4994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5" name="Google Shape;3925;g30de0bb5ef5_0_4994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6" name="Google Shape;3926;g30de0bb5ef5_0_4994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7" name="Google Shape;3927;g30de0bb5ef5_0_4994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8" name="Google Shape;3928;g30de0bb5ef5_0_4994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9" name="Google Shape;3929;g30de0bb5ef5_0_4994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0" name="Google Shape;3930;g30de0bb5ef5_0_4994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1" name="Google Shape;3931;g30de0bb5ef5_0_4994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30de0bb5ef5_0_50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34" name="Google Shape;3934;g30de0bb5ef5_0_5006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5" name="Google Shape;3935;g30de0bb5ef5_0_5006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36" name="Google Shape;3936;g30de0bb5ef5_0_5006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7" name="Google Shape;3937;g30de0bb5ef5_0_5006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3938" name="Google Shape;3938;g30de0bb5ef5_0_5006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39" name="Google Shape;3939;g30de0bb5ef5_0_5006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0" name="Google Shape;3940;g30de0bb5ef5_0_5006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1" name="Google Shape;3941;g30de0bb5ef5_0_5006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42" name="Google Shape;3942;g30de0bb5ef5_0_5006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43" name="Google Shape;3943;g30de0bb5ef5_0_5006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4" name="Google Shape;3944;g30de0bb5ef5_0_5006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5" name="Google Shape;3945;g30de0bb5ef5_0_5006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6" name="Google Shape;3946;g30de0bb5ef5_0_5006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7" name="Google Shape;3947;g30de0bb5ef5_0_5006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8" name="Google Shape;3948;g30de0bb5ef5_0_5006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9" name="Google Shape;3949;g30de0bb5ef5_0_5006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0" name="Google Shape;3950;g30de0bb5ef5_0_5006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1" name="Google Shape;3951;g30de0bb5ef5_0_500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30de0bb5ef5_0_50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4" name="Google Shape;3954;g30de0bb5ef5_0_5026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5" name="Google Shape;3955;g30de0bb5ef5_0_5026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6" name="Google Shape;3956;g30de0bb5ef5_0_5026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0de0bb5ef5_0_50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9" name="Google Shape;3959;g30de0bb5ef5_0_5031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0" name="Google Shape;3960;g30de0bb5ef5_0_5031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1" name="Google Shape;3961;g30de0bb5ef5_0_5031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db93700fa_0_15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30db93700fa_0_1560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g30db93700fa_0_1560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g30db93700fa_0_1560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30db93700fa_0_1560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g30db93700fa_0_1560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g30db93700fa_0_1560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30db93700fa_0_1560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30db93700fa_0_1560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30de0bb5ef5_0_50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4" name="Google Shape;3964;g30de0bb5ef5_0_5036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5" name="Google Shape;3965;g30de0bb5ef5_0_5036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30de0bb5ef5_0_50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8" name="Google Shape;3968;g30de0bb5ef5_0_5040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69" name="Google Shape;3969;g30de0bb5ef5_0_5040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0" name="Google Shape;3970;g30de0bb5ef5_0_5040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30de0bb5ef5_0_5045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73" name="Google Shape;3973;g30de0bb5ef5_0_50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4" name="Google Shape;3974;g30de0bb5ef5_0_5045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5" name="Google Shape;3975;g30de0bb5ef5_0_5045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6" name="Google Shape;3976;g30de0bb5ef5_0_5045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7" name="Google Shape;3977;g30de0bb5ef5_0_504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30de0bb5ef5_0_50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0" name="Google Shape;3980;g30de0bb5ef5_0_5052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1" name="Google Shape;3981;g30de0bb5ef5_0_5052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2" name="Google Shape;3982;g30de0bb5ef5_0_5052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3" name="Google Shape;3983;g30de0bb5ef5_0_5052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4" name="Google Shape;3984;g30de0bb5ef5_0_5052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5" name="Google Shape;3985;g30de0bb5ef5_0_5052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6" name="Google Shape;3986;g30de0bb5ef5_0_5052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7" name="Google Shape;3987;g30de0bb5ef5_0_5052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8" name="Google Shape;3988;g30de0bb5ef5_0_5052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9" name="Google Shape;3989;g30de0bb5ef5_0_5052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0" name="Google Shape;3990;g30de0bb5ef5_0_5052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1" name="Google Shape;3991;g30de0bb5ef5_0_5052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2" name="Google Shape;3992;g30de0bb5ef5_0_5052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30de0bb5ef5_0_50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5" name="Google Shape;3995;g30de0bb5ef5_0_5067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996" name="Google Shape;3996;g30de0bb5ef5_0_5067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7" name="Google Shape;3997;g30de0bb5ef5_0_5067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8" name="Google Shape;3998;g30de0bb5ef5_0_5067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9" name="Google Shape;3999;g30de0bb5ef5_0_5067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0" name="Google Shape;4000;g30de0bb5ef5_0_506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30de0bb5ef5_0_5075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03" name="Google Shape;4003;g30de0bb5ef5_0_50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4" name="Google Shape;4004;g30de0bb5ef5_0_5075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5" name="Google Shape;4005;g30de0bb5ef5_0_5075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6" name="Google Shape;4006;g30de0bb5ef5_0_5075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7" name="Google Shape;4007;g30de0bb5ef5_0_5075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8" name="Google Shape;4008;g30de0bb5ef5_0_5075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9" name="Google Shape;4009;g30de0bb5ef5_0_5075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0" name="Google Shape;4010;g30de0bb5ef5_0_5075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1" name="Google Shape;4011;g30de0bb5ef5_0_5075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2" name="Google Shape;4012;g30de0bb5ef5_0_5075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3" name="Google Shape;4013;g30de0bb5ef5_0_5075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4" name="Google Shape;4014;g30de0bb5ef5_0_507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30de0bb5ef5_0_50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7" name="Google Shape;4017;g30de0bb5ef5_0_5089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8" name="Google Shape;4018;g30de0bb5ef5_0_5089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19" name="Google Shape;4019;g30de0bb5ef5_0_5089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0" name="Google Shape;4020;g30de0bb5ef5_0_5089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30de0bb5ef5_0_50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3" name="Google Shape;4023;g30de0bb5ef5_0_5095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4" name="Google Shape;4024;g30de0bb5ef5_0_5095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25" name="Google Shape;4025;g30de0bb5ef5_0_5095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6" name="Google Shape;4026;g30de0bb5ef5_0_5095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0de0bb5ef5_0_51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9" name="Google Shape;4029;g30de0bb5ef5_0_5101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0" name="Google Shape;4030;g30de0bb5ef5_0_5101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1" name="Google Shape;4031;g30de0bb5ef5_0_5101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2" name="Google Shape;4032;g30de0bb5ef5_0_5101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30de0bb5ef5_0_51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5" name="Google Shape;4035;g30de0bb5ef5_0_5107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6" name="Google Shape;4036;g30de0bb5ef5_0_5107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7" name="Google Shape;4037;g30de0bb5ef5_0_5107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8" name="Google Shape;4038;g30de0bb5ef5_0_5107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39" name="Google Shape;4039;g30de0bb5ef5_0_5107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0" name="Google Shape;4040;g30de0bb5ef5_0_5107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db93700fa_0_157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30db93700fa_0_157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30db93700fa_0_15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g30db93700fa_0_1570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30db93700fa_0_1570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30db93700fa_0_1570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g30db93700fa_0_1570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g30db93700fa_0_1570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g30db93700fa_0_1570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g30db93700fa_0_1570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30db93700fa_0_1570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30db93700fa_0_1570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g30db93700fa_0_1570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g30db93700fa_0_1570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g30db93700fa_0_1570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g30db93700fa_0_1570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g30db93700fa_0_1570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g30db93700fa_0_1570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g30db93700fa_0_1570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g30db93700fa_0_1570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g30db93700fa_0_1570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g30db93700fa_0_1570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g30db93700fa_0_1570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g30db93700fa_0_1570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g30db93700fa_0_1570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g30db93700fa_0_1570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30de0bb5ef5_0_51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3" name="Google Shape;4043;g30de0bb5ef5_0_5115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4" name="Google Shape;4044;g30de0bb5ef5_0_5115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45" name="Google Shape;4045;g30de0bb5ef5_0_5115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6" name="Google Shape;4046;g30de0bb5ef5_0_5115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30de0bb5ef5_0_51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9" name="Google Shape;4049;g30de0bb5ef5_0_5121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0" name="Google Shape;4050;g30de0bb5ef5_0_5121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1" name="Google Shape;4051;g30de0bb5ef5_0_5121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2" name="Google Shape;4052;g30de0bb5ef5_0_5121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30de0bb5ef5_0_51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5" name="Google Shape;4055;g30de0bb5ef5_0_5127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6" name="Google Shape;4056;g30de0bb5ef5_0_5127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57" name="Google Shape;4057;g30de0bb5ef5_0_5127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8" name="Google Shape;4058;g30de0bb5ef5_0_5127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9" name="Google Shape;4059;g30de0bb5ef5_0_5127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0" name="Google Shape;4060;g30de0bb5ef5_0_5127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1" name="Google Shape;4061;g30de0bb5ef5_0_5127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2" name="Google Shape;4062;g30de0bb5ef5_0_5127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3" name="Google Shape;4063;g30de0bb5ef5_0_5127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64" name="Google Shape;4064;g30de0bb5ef5_0_5127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5" name="Google Shape;4065;g30de0bb5ef5_0_512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30de0bb5ef5_0_51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8" name="Google Shape;4068;g30de0bb5ef5_0_5140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9" name="Google Shape;4069;g30de0bb5ef5_0_5140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0" name="Google Shape;4070;g30de0bb5ef5_0_5140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1" name="Google Shape;4071;g30de0bb5ef5_0_5140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2" name="Google Shape;4072;g30de0bb5ef5_0_5140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3" name="Google Shape;4073;g30de0bb5ef5_0_5140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4" name="Google Shape;4074;g30de0bb5ef5_0_5140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75" name="Google Shape;4075;g30de0bb5ef5_0_5140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6" name="Google Shape;4076;g30de0bb5ef5_0_5140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7" name="Google Shape;4077;g30de0bb5ef5_0_5140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8" name="Google Shape;4078;g30de0bb5ef5_0_514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30de0bb5ef5_0_51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1" name="Google Shape;4081;g30de0bb5ef5_0_5153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2" name="Google Shape;4082;g30de0bb5ef5_0_5153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3" name="Google Shape;4083;g30de0bb5ef5_0_5153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4" name="Google Shape;4084;g30de0bb5ef5_0_5153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5" name="Google Shape;4085;g30de0bb5ef5_0_5153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6" name="Google Shape;4086;g30de0bb5ef5_0_5153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7" name="Google Shape;4087;g30de0bb5ef5_0_5153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8" name="Google Shape;4088;g30de0bb5ef5_0_5153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9" name="Google Shape;4089;g30de0bb5ef5_0_5153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0" name="Google Shape;4090;g30de0bb5ef5_0_515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30de0bb5ef5_0_51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3" name="Google Shape;4093;g30de0bb5ef5_0_5165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4" name="Google Shape;4094;g30de0bb5ef5_0_5165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5" name="Google Shape;4095;g30de0bb5ef5_0_5165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6" name="Google Shape;4096;g30de0bb5ef5_0_5165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97" name="Google Shape;4097;g30de0bb5ef5_0_5165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8" name="Google Shape;4098;g30de0bb5ef5_0_5165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30de0bb5ef5_0_5173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1" name="Google Shape;4101;g30de0bb5ef5_0_51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2" name="Google Shape;4102;g30de0bb5ef5_0_5173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3" name="Google Shape;4103;g30de0bb5ef5_0_5173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4" name="Google Shape;4104;g30de0bb5ef5_0_5173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5" name="Google Shape;4105;g30de0bb5ef5_0_5173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6" name="Google Shape;4106;g30de0bb5ef5_0_5173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7" name="Google Shape;4107;g30de0bb5ef5_0_5173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08" name="Google Shape;4108;g30de0bb5ef5_0_5173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9" name="Google Shape;4109;g30de0bb5ef5_0_5173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0" name="Google Shape;4110;g30de0bb5ef5_0_5173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1" name="Google Shape;4111;g30de0bb5ef5_0_5173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2" name="Google Shape;4112;g30de0bb5ef5_0_5173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30de0bb5ef5_0_5187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5" name="Google Shape;4115;g30de0bb5ef5_0_5187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16" name="Google Shape;4116;g30de0bb5ef5_0_51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7" name="Google Shape;4117;g30de0bb5ef5_0_5187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8" name="Google Shape;4118;g30de0bb5ef5_0_5187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9" name="Google Shape;4119;g30de0bb5ef5_0_5187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0" name="Google Shape;4120;g30de0bb5ef5_0_5187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1" name="Google Shape;4121;g30de0bb5ef5_0_5187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2" name="Google Shape;4122;g30de0bb5ef5_0_5187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23" name="Google Shape;4123;g30de0bb5ef5_0_5187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4" name="Google Shape;4124;g30de0bb5ef5_0_5187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5" name="Google Shape;4125;g30de0bb5ef5_0_5187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6" name="Google Shape;4126;g30de0bb5ef5_0_5187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30de0bb5ef5_0_52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9" name="Google Shape;4129;g30de0bb5ef5_0_5201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0" name="Google Shape;4130;g30de0bb5ef5_0_5201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1" name="Google Shape;4131;g30de0bb5ef5_0_5201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2" name="Google Shape;4132;g30de0bb5ef5_0_5201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3" name="Google Shape;4133;g30de0bb5ef5_0_5201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4" name="Google Shape;4134;g30de0bb5ef5_0_5201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5" name="Google Shape;4135;g30de0bb5ef5_0_5201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6" name="Google Shape;4136;g30de0bb5ef5_0_5201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7" name="Google Shape;4137;g30de0bb5ef5_0_5201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38" name="Google Shape;4138;g30de0bb5ef5_0_5201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9" name="Google Shape;4139;g30de0bb5ef5_0_5201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0" name="Google Shape;4140;g30de0bb5ef5_0_5201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1" name="Google Shape;4141;g30de0bb5ef5_0_5201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42" name="Google Shape;4142;g30de0bb5ef5_0_5201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3" name="Google Shape;4143;g30de0bb5ef5_0_5201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4" name="Google Shape;4144;g30de0bb5ef5_0_5201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5" name="Google Shape;4145;g30de0bb5ef5_0_5201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6" name="Google Shape;4146;g30de0bb5ef5_0_5201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7" name="Google Shape;4147;g30de0bb5ef5_0_5201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Google Shape;4148;g30de0bb5ef5_0_520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30de0bb5ef5_0_52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1" name="Google Shape;4151;g30de0bb5ef5_0_5223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2" name="Google Shape;4152;g30de0bb5ef5_0_5223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3" name="Google Shape;4153;g30de0bb5ef5_0_5223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4" name="Google Shape;4154;g30de0bb5ef5_0_5223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5" name="Google Shape;4155;g30de0bb5ef5_0_5223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6" name="Google Shape;4156;g30de0bb5ef5_0_5223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57" name="Google Shape;4157;g30de0bb5ef5_0_522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8" name="Google Shape;4158;g30de0bb5ef5_0_522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db93700fa_0_1597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30db93700fa_0_15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30db93700fa_0_1597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30db93700fa_0_1597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30db93700fa_0_1597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g30db93700fa_0_1597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g30db93700fa_0_1597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g30db93700fa_0_1597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30db93700fa_0_1597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30db93700fa_0_159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30de0bb5ef5_0_5233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1" name="Google Shape;4161;g30de0bb5ef5_0_5233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2" name="Google Shape;4162;g30de0bb5ef5_0_5233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3" name="Google Shape;4163;g30de0bb5ef5_0_5233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4" name="Google Shape;4164;g30de0bb5ef5_0_5233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65" name="Google Shape;4165;g30de0bb5ef5_0_5233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6" name="Google Shape;4166;g30de0bb5ef5_0_5233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7" name="Google Shape;4167;g30de0bb5ef5_0_5233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8" name="Google Shape;4168;g30de0bb5ef5_0_5233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9" name="Google Shape;4169;g30de0bb5ef5_0_5233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0" name="Google Shape;4170;g30de0bb5ef5_0_5233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1" name="Google Shape;4171;g30de0bb5ef5_0_5233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2" name="Google Shape;4172;g30de0bb5ef5_0_5233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3" name="Google Shape;4173;g30de0bb5ef5_0_5233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4" name="Google Shape;4174;g30de0bb5ef5_0_5233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75" name="Google Shape;4175;g30de0bb5ef5_0_5233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6" name="Google Shape;4176;g30de0bb5ef5_0_5233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7" name="Google Shape;4177;g30de0bb5ef5_0_5233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8" name="Google Shape;4178;g30de0bb5ef5_0_5233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30de0bb5ef5_0_5253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1" name="Google Shape;4181;g30de0bb5ef5_0_52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2" name="Google Shape;4182;g30de0bb5ef5_0_5253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3" name="Google Shape;4183;g30de0bb5ef5_0_5253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4" name="Google Shape;4184;g30de0bb5ef5_0_5253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85" name="Google Shape;4185;g30de0bb5ef5_0_5253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6" name="Google Shape;4186;g30de0bb5ef5_0_5253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7" name="Google Shape;4187;g30de0bb5ef5_0_5253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8" name="Google Shape;4188;g30de0bb5ef5_0_5253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9" name="Google Shape;4189;g30de0bb5ef5_0_5253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0" name="Google Shape;4190;g30de0bb5ef5_0_5253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1" name="Google Shape;4191;g30de0bb5ef5_0_5253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2" name="Google Shape;4192;g30de0bb5ef5_0_5253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3" name="Google Shape;4193;g30de0bb5ef5_0_5253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4" name="Google Shape;4194;g30de0bb5ef5_0_5253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195" name="Google Shape;4195;g30de0bb5ef5_0_5253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6" name="Google Shape;4196;g30de0bb5ef5_0_5253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7" name="Google Shape;4197;g30de0bb5ef5_0_5253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8" name="Google Shape;4198;g30de0bb5ef5_0_5253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9" name="Google Shape;4199;g30de0bb5ef5_0_5253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0" name="Google Shape;4200;g30de0bb5ef5_0_5253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1" name="Google Shape;4201;g30de0bb5ef5_0_5253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2" name="Google Shape;4202;g30de0bb5ef5_0_5253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3" name="Google Shape;4203;g30de0bb5ef5_0_5253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4" name="Google Shape;4204;g30de0bb5ef5_0_5253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30de0bb5ef5_0_52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7" name="Google Shape;4207;g30de0bb5ef5_0_5279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8" name="Google Shape;4208;g30de0bb5ef5_0_5279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09" name="Google Shape;4209;g30de0bb5ef5_0_5279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0" name="Google Shape;4210;g30de0bb5ef5_0_5279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1" name="Google Shape;4211;g30de0bb5ef5_0_5279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2" name="Google Shape;4212;g30de0bb5ef5_0_5279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3" name="Google Shape;4213;g30de0bb5ef5_0_5279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4" name="Google Shape;4214;g30de0bb5ef5_0_5279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5" name="Google Shape;4215;g30de0bb5ef5_0_5279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6" name="Google Shape;4216;g30de0bb5ef5_0_5279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17" name="Google Shape;4217;g30de0bb5ef5_0_5279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30de0bb5ef5_0_52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0" name="Google Shape;4220;g30de0bb5ef5_0_5292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30de0bb5ef5_0_5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3" name="Google Shape;4223;g30de0bb5ef5_0_5295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4" name="Google Shape;4224;g30de0bb5ef5_0_5295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30de0bb5ef5_0_52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7" name="Google Shape;4227;g30de0bb5ef5_0_5299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8" name="Google Shape;4228;g30de0bb5ef5_0_5299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29" name="Google Shape;4229;g30de0bb5ef5_0_5299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0" name="Google Shape;4230;g30de0bb5ef5_0_5299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30de0bb5ef5_0_53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3" name="Google Shape;4233;g30de0bb5ef5_0_5305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4" name="Google Shape;4234;g30de0bb5ef5_0_5305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5" name="Google Shape;4235;g30de0bb5ef5_0_5305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6" name="Google Shape;4236;g30de0bb5ef5_0_5305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7" name="Google Shape;4237;g30de0bb5ef5_0_5305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38" name="Google Shape;4238;g30de0bb5ef5_0_5305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30de0bb5ef5_0_53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1" name="Google Shape;4241;g30de0bb5ef5_0_5313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2" name="Google Shape;4242;g30de0bb5ef5_0_5313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3" name="Google Shape;4243;g30de0bb5ef5_0_5313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4" name="Google Shape;4244;g30de0bb5ef5_0_5313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5" name="Google Shape;4245;g30de0bb5ef5_0_5313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6" name="Google Shape;4246;g30de0bb5ef5_0_5313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7" name="Google Shape;4247;g30de0bb5ef5_0_5313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48" name="Google Shape;4248;g30de0bb5ef5_0_5313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30de0bb5ef5_0_53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1" name="Google Shape;4251;g30de0bb5ef5_0_5323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2" name="Google Shape;4252;g30de0bb5ef5_0_5323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3" name="Google Shape;4253;g30de0bb5ef5_0_5323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4" name="Google Shape;4254;g30de0bb5ef5_0_5323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5" name="Google Shape;4255;g30de0bb5ef5_0_5323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6" name="Google Shape;4256;g30de0bb5ef5_0_5323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7" name="Google Shape;4257;g30de0bb5ef5_0_5323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8" name="Google Shape;4258;g30de0bb5ef5_0_5323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59" name="Google Shape;4259;g30de0bb5ef5_0_5323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0" name="Google Shape;4260;g30de0bb5ef5_0_5323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1" name="Google Shape;4261;g30de0bb5ef5_0_5323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2" name="Google Shape;4262;g30de0bb5ef5_0_5323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3" name="Google Shape;4263;g30de0bb5ef5_0_5323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4" name="Google Shape;4264;g30de0bb5ef5_0_5323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5" name="Google Shape;4265;g30de0bb5ef5_0_5323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g30de0bb5ef5_0_66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4" name="Google Shape;4274;g30de0bb5ef5_0_66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5" name="Google Shape;4275;g30de0bb5ef5_0_668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76" name="Google Shape;4276;g30de0bb5ef5_0_668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7" name="Google Shape;4277;g30de0bb5ef5_0_66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78" name="Google Shape;4278;g30de0bb5ef5_0_6680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79" name="Google Shape;4279;g30de0bb5ef5_0_6680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0" name="Google Shape;4280;g30de0bb5ef5_0_6680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1" name="Google Shape;4281;g30de0bb5ef5_0_6680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2" name="Google Shape;4282;g30de0bb5ef5_0_6680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83" name="Google Shape;4283;g30de0bb5ef5_0_6680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4" name="Google Shape;4284;g30de0bb5ef5_0_6680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85" name="Google Shape;4285;g30de0bb5ef5_0_6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0db93700fa_0_1608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30db93700fa_0_1608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30db93700fa_0_1608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0db93700fa_0_16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g30db93700fa_0_1608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g30db93700fa_0_1608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g30db93700fa_0_1608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g30db93700fa_0_1608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30db93700fa_0_1608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30db93700fa_0_1608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30db93700fa_0_1608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30db93700fa_0_1608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g30db93700fa_0_1608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30db93700fa_0_1608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g30db93700fa_0_1608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g30db93700fa_0_1608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g30db93700fa_0_1608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g30db93700fa_0_1608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g30db93700fa_0_1608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30db93700fa_0_1608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30de0bb5ef5_0_66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8" name="Google Shape;4288;g30de0bb5ef5_0_66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9" name="Google Shape;4289;g30de0bb5ef5_0_669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90" name="Google Shape;4290;g30de0bb5ef5_0_669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1" name="Google Shape;4291;g30de0bb5ef5_0_66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92" name="Google Shape;4292;g30de0bb5ef5_0_6694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93" name="Google Shape;4293;g30de0bb5ef5_0_6694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4" name="Google Shape;4294;g30de0bb5ef5_0_6694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5" name="Google Shape;4295;g30de0bb5ef5_0_6694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6" name="Google Shape;4296;g30de0bb5ef5_0_6694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97" name="Google Shape;4297;g30de0bb5ef5_0_6694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8" name="Google Shape;4298;g30de0bb5ef5_0_6694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9" name="Google Shape;4299;g30de0bb5ef5_0_6694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0" name="Google Shape;4300;g30de0bb5ef5_0_6694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01" name="Google Shape;4301;g30de0bb5ef5_0_6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g30de0bb5ef5_0_67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4" name="Google Shape;4304;g30de0bb5ef5_0_67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5" name="Google Shape;4305;g30de0bb5ef5_0_671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6" name="Google Shape;4306;g30de0bb5ef5_0_671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7" name="Google Shape;4307;g30de0bb5ef5_0_67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8" name="Google Shape;4308;g30de0bb5ef5_0_6710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9" name="Google Shape;4309;g30de0bb5ef5_0_6710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0" name="Google Shape;4310;g30de0bb5ef5_0_6710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1" name="Google Shape;4311;g30de0bb5ef5_0_6710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2" name="Google Shape;4312;g30de0bb5ef5_0_6710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3" name="Google Shape;4313;g30de0bb5ef5_0_6710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4" name="Google Shape;4314;g30de0bb5ef5_0_6710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5" name="Google Shape;4315;g30de0bb5ef5_0_6710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6" name="Google Shape;4316;g30de0bb5ef5_0_6710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7" name="Google Shape;4317;g30de0bb5ef5_0_6710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8" name="Google Shape;4318;g30de0bb5ef5_0_6710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9" name="Google Shape;4319;g30de0bb5ef5_0_6710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0" name="Google Shape;4320;g30de0bb5ef5_0_6710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1" name="Google Shape;4321;g30de0bb5ef5_0_6710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2" name="Google Shape;4322;g30de0bb5ef5_0_6710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23" name="Google Shape;4323;g30de0bb5ef5_0_6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30de0bb5ef5_0_67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6" name="Google Shape;4326;g30de0bb5ef5_0_67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7" name="Google Shape;4327;g30de0bb5ef5_0_67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28" name="Google Shape;4328;g30de0bb5ef5_0_67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9" name="Google Shape;4329;g30de0bb5ef5_0_67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0" name="Google Shape;4330;g30de0bb5ef5_0_6732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1" name="Google Shape;4331;g30de0bb5ef5_0_6732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2" name="Google Shape;4332;g30de0bb5ef5_0_6732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3" name="Google Shape;4333;g30de0bb5ef5_0_6732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4" name="Google Shape;4334;g30de0bb5ef5_0_6732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5" name="Google Shape;4335;g30de0bb5ef5_0_6732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6" name="Google Shape;4336;g30de0bb5ef5_0_6732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7" name="Google Shape;4337;g30de0bb5ef5_0_6732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8" name="Google Shape;4338;g30de0bb5ef5_0_6732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9" name="Google Shape;4339;g30de0bb5ef5_0_6732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0" name="Google Shape;4340;g30de0bb5ef5_0_6732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1" name="Google Shape;4341;g30de0bb5ef5_0_6732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2" name="Google Shape;4342;g30de0bb5ef5_0_6732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3" name="Google Shape;4343;g30de0bb5ef5_0_6732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4" name="Google Shape;4344;g30de0bb5ef5_0_6732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5" name="Google Shape;4345;g30de0bb5ef5_0_6732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6" name="Google Shape;4346;g30de0bb5ef5_0_6732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7" name="Google Shape;4347;g30de0bb5ef5_0_6732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8" name="Google Shape;4348;g30de0bb5ef5_0_6732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9" name="Google Shape;4349;g30de0bb5ef5_0_6732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0" name="Google Shape;4350;g30de0bb5ef5_0_6732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1" name="Google Shape;4351;g30de0bb5ef5_0_6732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2" name="Google Shape;4352;g30de0bb5ef5_0_6732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3" name="Google Shape;4353;g30de0bb5ef5_0_6732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54" name="Google Shape;4354;g30de0bb5ef5_0_6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Google Shape;4355;g30de0bb5ef5_0_6732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Google Shape;4357;g30de0bb5ef5_0_67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8" name="Google Shape;4358;g30de0bb5ef5_0_67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9" name="Google Shape;4359;g30de0bb5ef5_0_676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0" name="Google Shape;4360;g30de0bb5ef5_0_676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1" name="Google Shape;4361;g30de0bb5ef5_0_676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2" name="Google Shape;4362;g30de0bb5ef5_0_6764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3" name="Google Shape;4363;g30de0bb5ef5_0_6764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4" name="Google Shape;4364;g30de0bb5ef5_0_6764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5" name="Google Shape;4365;g30de0bb5ef5_0_6764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6" name="Google Shape;4366;g30de0bb5ef5_0_6764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7" name="Google Shape;4367;g30de0bb5ef5_0_6764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8" name="Google Shape;4368;g30de0bb5ef5_0_6764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9" name="Google Shape;4369;g30de0bb5ef5_0_6764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0" name="Google Shape;4370;g30de0bb5ef5_0_6764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1" name="Google Shape;4371;g30de0bb5ef5_0_6764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2" name="Google Shape;4372;g30de0bb5ef5_0_6764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3" name="Google Shape;4373;g30de0bb5ef5_0_6764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4" name="Google Shape;4374;g30de0bb5ef5_0_6764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5" name="Google Shape;4375;g30de0bb5ef5_0_6764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6" name="Google Shape;4376;g30de0bb5ef5_0_6764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7" name="Google Shape;4377;g30de0bb5ef5_0_6764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8" name="Google Shape;4378;g30de0bb5ef5_0_6764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9" name="Google Shape;4379;g30de0bb5ef5_0_6764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0" name="Google Shape;4380;g30de0bb5ef5_0_6764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1" name="Google Shape;4381;g30de0bb5ef5_0_6764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2" name="Google Shape;4382;g30de0bb5ef5_0_6764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3" name="Google Shape;4383;g30de0bb5ef5_0_6764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4" name="Google Shape;4384;g30de0bb5ef5_0_6764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5" name="Google Shape;4385;g30de0bb5ef5_0_6764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6" name="Google Shape;4386;g30de0bb5ef5_0_6764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7" name="Google Shape;4387;g30de0bb5ef5_0_6764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8" name="Google Shape;4388;g30de0bb5ef5_0_6764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9" name="Google Shape;4389;g30de0bb5ef5_0_6764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0" name="Google Shape;4390;g30de0bb5ef5_0_6764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1" name="Google Shape;4391;g30de0bb5ef5_0_6764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92" name="Google Shape;4392;g30de0bb5ef5_0_6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30de0bb5ef5_0_68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5" name="Google Shape;4395;g30de0bb5ef5_0_68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6" name="Google Shape;4396;g30de0bb5ef5_0_680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7" name="Google Shape;4397;g30de0bb5ef5_0_680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98" name="Google Shape;4398;g30de0bb5ef5_0_68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399" name="Google Shape;4399;g30de0bb5ef5_0_6801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400" name="Google Shape;4400;g30de0bb5ef5_0_6801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1" name="Google Shape;4401;g30de0bb5ef5_0_6801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2" name="Google Shape;4402;g30de0bb5ef5_0_6801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3" name="Google Shape;4403;g30de0bb5ef5_0_6801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4" name="Google Shape;4404;g30de0bb5ef5_0_6801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5" name="Google Shape;4405;g30de0bb5ef5_0_6801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6" name="Google Shape;4406;g30de0bb5ef5_0_6801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7" name="Google Shape;4407;g30de0bb5ef5_0_6801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8" name="Google Shape;4408;g30de0bb5ef5_0_6801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9" name="Google Shape;4409;g30de0bb5ef5_0_6801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0" name="Google Shape;4410;g30de0bb5ef5_0_6801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1" name="Google Shape;4411;g30de0bb5ef5_0_6801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2" name="Google Shape;4412;g30de0bb5ef5_0_6801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3" name="Google Shape;4413;g30de0bb5ef5_0_6801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4" name="Google Shape;4414;g30de0bb5ef5_0_6801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5" name="Google Shape;4415;g30de0bb5ef5_0_6801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6" name="Google Shape;4416;g30de0bb5ef5_0_6801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7" name="Google Shape;4417;g30de0bb5ef5_0_6801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8" name="Google Shape;4418;g30de0bb5ef5_0_6801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9" name="Google Shape;4419;g30de0bb5ef5_0_6801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0" name="Google Shape;4420;g30de0bb5ef5_0_6801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1" name="Google Shape;4421;g30de0bb5ef5_0_6801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2" name="Google Shape;4422;g30de0bb5ef5_0_6801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4423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g30de0bb5ef5_0_68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5" name="Google Shape;4425;g30de0bb5ef5_0_68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6" name="Google Shape;4426;g30de0bb5ef5_0_683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27" name="Google Shape;4427;g30de0bb5ef5_0_683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28" name="Google Shape;4428;g30de0bb5ef5_0_68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9" name="Google Shape;4429;g30de0bb5ef5_0_6831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0" name="Google Shape;4430;g30de0bb5ef5_0_6831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1" name="Google Shape;4431;g30de0bb5ef5_0_6831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2" name="Google Shape;4432;g30de0bb5ef5_0_6831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3" name="Google Shape;4433;g30de0bb5ef5_0_6831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4" name="Google Shape;4434;g30de0bb5ef5_0_6831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5" name="Google Shape;4435;g30de0bb5ef5_0_6831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6" name="Google Shape;4436;g30de0bb5ef5_0_6831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7" name="Google Shape;4437;g30de0bb5ef5_0_6831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8" name="Google Shape;4438;g30de0bb5ef5_0_6831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9" name="Google Shape;4439;g30de0bb5ef5_0_6831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0" name="Google Shape;4440;g30de0bb5ef5_0_6831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1" name="Google Shape;4441;g30de0bb5ef5_0_6831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2" name="Google Shape;4442;g30de0bb5ef5_0_6831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3" name="Google Shape;4443;g30de0bb5ef5_0_6831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4" name="Google Shape;4444;g30de0bb5ef5_0_6831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5" name="Google Shape;4445;g30de0bb5ef5_0_6831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6" name="Google Shape;4446;g30de0bb5ef5_0_6831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7" name="Google Shape;4447;g30de0bb5ef5_0_6831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30de0bb5ef5_0_68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0" name="Google Shape;4450;g30de0bb5ef5_0_685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1" name="Google Shape;4451;g30de0bb5ef5_0_685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52" name="Google Shape;4452;g30de0bb5ef5_0_685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3" name="Google Shape;4453;g30de0bb5ef5_0_685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54" name="Google Shape;4454;g30de0bb5ef5_0_68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30de0bb5ef5_0_68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7" name="Google Shape;4457;g30de0bb5ef5_0_686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8" name="Google Shape;4458;g30de0bb5ef5_0_686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59" name="Google Shape;4459;g30de0bb5ef5_0_6863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0" name="Google Shape;4460;g30de0bb5ef5_0_6863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61" name="Google Shape;4461;g30de0bb5ef5_0_68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g30de0bb5ef5_0_6870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4" name="Google Shape;4464;g30de0bb5ef5_0_68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5" name="Google Shape;4465;g30de0bb5ef5_0_6870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6" name="Google Shape;4466;g30de0bb5ef5_0_6870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7" name="Google Shape;4467;g30de0bb5ef5_0_6870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30de0bb5ef5_0_68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0" name="Google Shape;4470;g30de0bb5ef5_0_6876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1" name="Google Shape;4471;g30de0bb5ef5_0_6876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2" name="Google Shape;4472;g30de0bb5ef5_0_6876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3" name="Google Shape;4473;g30de0bb5ef5_0_6876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4" name="Google Shape;4474;g30de0bb5ef5_0_6876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5" name="Google Shape;4475;g30de0bb5ef5_0_6876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6" name="Google Shape;4476;g30de0bb5ef5_0_6876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7" name="Google Shape;4477;g30de0bb5ef5_0_6876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0db93700fa_0_16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g30db93700fa_0_1629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g30db93700fa_0_1629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30db93700fa_0_1629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g30db93700fa_0_1629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g30db93700fa_0_1629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30db93700fa_0_1629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g30db93700fa_0_1629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g30db93700fa_0_1629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g30db93700fa_0_1629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g30db93700fa_0_1629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g30db93700fa_0_1629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30db93700fa_0_1629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g30db93700fa_0_1629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30db93700fa_0_1629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30db93700fa_0_1629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g30db93700fa_0_162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30de0bb5ef5_0_68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0" name="Google Shape;4480;g30de0bb5ef5_0_6886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1" name="Google Shape;4481;g30de0bb5ef5_0_6886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2" name="Google Shape;4482;g30de0bb5ef5_0_6886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g30de0bb5ef5_0_6886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4" name="Google Shape;4484;g30de0bb5ef5_0_6886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5" name="Google Shape;4485;g30de0bb5ef5_0_6886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6" name="Google Shape;4486;g30de0bb5ef5_0_6886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7" name="Google Shape;4487;g30de0bb5ef5_0_6886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8" name="Google Shape;4488;g30de0bb5ef5_0_6886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g30de0bb5ef5_0_6886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0" name="Google Shape;4490;g30de0bb5ef5_0_6886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1" name="Google Shape;4491;g30de0bb5ef5_0_6886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2" name="Google Shape;4492;g30de0bb5ef5_0_6886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3" name="Google Shape;4493;g30de0bb5ef5_0_6886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4" name="Google Shape;4494;g30de0bb5ef5_0_6886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5" name="Google Shape;4495;g30de0bb5ef5_0_6886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30de0bb5ef5_0_69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8" name="Google Shape;4498;g30de0bb5ef5_0_6904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Google Shape;4499;g30de0bb5ef5_0_6904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Google Shape;4500;g30de0bb5ef5_0_6904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1" name="Google Shape;4501;g30de0bb5ef5_0_6904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Google Shape;4502;g30de0bb5ef5_0_6904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3" name="Google Shape;4503;g30de0bb5ef5_0_6904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4" name="Google Shape;4504;g30de0bb5ef5_0_6904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g30de0bb5ef5_0_6904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g30de0bb5ef5_0_6904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7" name="Google Shape;4507;g30de0bb5ef5_0_6904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8" name="Google Shape;4508;g30de0bb5ef5_0_6904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9" name="Google Shape;4509;g30de0bb5ef5_0_6904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0" name="Google Shape;4510;g30de0bb5ef5_0_6904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g30de0bb5ef5_0_6904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2" name="Google Shape;4512;g30de0bb5ef5_0_6904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3" name="Google Shape;4513;g30de0bb5ef5_0_6904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g30de0bb5ef5_0_69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6" name="Google Shape;4516;g30de0bb5ef5_0_6922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7" name="Google Shape;4517;g30de0bb5ef5_0_6922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8" name="Google Shape;4518;g30de0bb5ef5_0_6922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g30de0bb5ef5_0_6922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0" name="Google Shape;4520;g30de0bb5ef5_0_6922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1" name="Google Shape;4521;g30de0bb5ef5_0_6922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2" name="Google Shape;4522;g30de0bb5ef5_0_6922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3" name="Google Shape;4523;g30de0bb5ef5_0_6922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4524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g30de0bb5ef5_0_693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6" name="Google Shape;4526;g30de0bb5ef5_0_693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7" name="Google Shape;4527;g30de0bb5ef5_0_69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8" name="Google Shape;4528;g30de0bb5ef5_0_6932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9" name="Google Shape;4529;g30de0bb5ef5_0_6932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0" name="Google Shape;4530;g30de0bb5ef5_0_6932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1" name="Google Shape;4531;g30de0bb5ef5_0_6932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2" name="Google Shape;4532;g30de0bb5ef5_0_6932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3" name="Google Shape;4533;g30de0bb5ef5_0_6932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4" name="Google Shape;4534;g30de0bb5ef5_0_6932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5" name="Google Shape;4535;g30de0bb5ef5_0_6932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6" name="Google Shape;4536;g30de0bb5ef5_0_6932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7" name="Google Shape;4537;g30de0bb5ef5_0_6932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8" name="Google Shape;4538;g30de0bb5ef5_0_6932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9" name="Google Shape;4539;g30de0bb5ef5_0_6932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0" name="Google Shape;4540;g30de0bb5ef5_0_6932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1" name="Google Shape;4541;g30de0bb5ef5_0_6932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2" name="Google Shape;4542;g30de0bb5ef5_0_6932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3" name="Google Shape;4543;g30de0bb5ef5_0_6932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4" name="Google Shape;4544;g30de0bb5ef5_0_6932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5" name="Google Shape;4545;g30de0bb5ef5_0_6932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6" name="Google Shape;4546;g30de0bb5ef5_0_6932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7" name="Google Shape;4547;g30de0bb5ef5_0_6932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8" name="Google Shape;4548;g30de0bb5ef5_0_6932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9" name="Google Shape;4549;g30de0bb5ef5_0_6932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0" name="Google Shape;4550;g30de0bb5ef5_0_6932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Google Shape;4552;g30de0bb5ef5_0_6959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3" name="Google Shape;4553;g30de0bb5ef5_0_69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4" name="Google Shape;4554;g30de0bb5ef5_0_6959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5" name="Google Shape;4555;g30de0bb5ef5_0_6959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6" name="Google Shape;4556;g30de0bb5ef5_0_6959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7" name="Google Shape;4557;g30de0bb5ef5_0_6959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8" name="Google Shape;4558;g30de0bb5ef5_0_6959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9" name="Google Shape;4559;g30de0bb5ef5_0_6959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0" name="Google Shape;4560;g30de0bb5ef5_0_6959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1" name="Google Shape;4561;g30de0bb5ef5_0_6959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30de0bb5ef5_0_6970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Google Shape;4564;g30de0bb5ef5_0_6970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5" name="Google Shape;4565;g30de0bb5ef5_0_6970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6" name="Google Shape;4566;g30de0bb5ef5_0_69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7" name="Google Shape;4567;g30de0bb5ef5_0_6970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8" name="Google Shape;4568;g30de0bb5ef5_0_6970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9" name="Google Shape;4569;g30de0bb5ef5_0_6970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0" name="Google Shape;4570;g30de0bb5ef5_0_6970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1" name="Google Shape;4571;g30de0bb5ef5_0_6970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2" name="Google Shape;4572;g30de0bb5ef5_0_6970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3" name="Google Shape;4573;g30de0bb5ef5_0_6970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4" name="Google Shape;4574;g30de0bb5ef5_0_6970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575" name="Google Shape;4575;g30de0bb5ef5_0_6970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6" name="Google Shape;4576;g30de0bb5ef5_0_6970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7" name="Google Shape;4577;g30de0bb5ef5_0_6970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8" name="Google Shape;4578;g30de0bb5ef5_0_6970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9" name="Google Shape;4579;g30de0bb5ef5_0_6970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0" name="Google Shape;4580;g30de0bb5ef5_0_6970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1" name="Google Shape;4581;g30de0bb5ef5_0_6970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2" name="Google Shape;4582;g30de0bb5ef5_0_6970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30de0bb5ef5_0_69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5" name="Google Shape;4585;g30de0bb5ef5_0_6991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586" name="Google Shape;4586;g30de0bb5ef5_0_6991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7" name="Google Shape;4587;g30de0bb5ef5_0_6991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8" name="Google Shape;4588;g30de0bb5ef5_0_6991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589" name="Google Shape;4589;g30de0bb5ef5_0_6991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0" name="Google Shape;4590;g30de0bb5ef5_0_6991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1" name="Google Shape;4591;g30de0bb5ef5_0_6991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592" name="Google Shape;4592;g30de0bb5ef5_0_6991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3" name="Google Shape;4593;g30de0bb5ef5_0_6991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4" name="Google Shape;4594;g30de0bb5ef5_0_6991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5" name="Google Shape;4595;g30de0bb5ef5_0_6991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6" name="Google Shape;4596;g30de0bb5ef5_0_6991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7" name="Google Shape;4597;g30de0bb5ef5_0_6991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8" name="Google Shape;4598;g30de0bb5ef5_0_6991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9" name="Google Shape;4599;g30de0bb5ef5_0_6991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0" name="Google Shape;4600;g30de0bb5ef5_0_6991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460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g30de0bb5ef5_0_70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3" name="Google Shape;4603;g30de0bb5ef5_0_7009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4" name="Google Shape;4604;g30de0bb5ef5_0_7009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5" name="Google Shape;4605;g30de0bb5ef5_0_7009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6" name="Google Shape;4606;g30de0bb5ef5_0_7009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7" name="Google Shape;4607;g30de0bb5ef5_0_7009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8" name="Google Shape;4608;g30de0bb5ef5_0_7009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9" name="Google Shape;4609;g30de0bb5ef5_0_7009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0" name="Google Shape;4610;g30de0bb5ef5_0_7009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1" name="Google Shape;4611;g30de0bb5ef5_0_7009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2" name="Google Shape;4612;g30de0bb5ef5_0_7009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30de0bb5ef5_0_7021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5" name="Google Shape;4615;g30de0bb5ef5_0_7021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6" name="Google Shape;4616;g30de0bb5ef5_0_7021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7" name="Google Shape;4617;g30de0bb5ef5_0_7021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8" name="Google Shape;4618;g30de0bb5ef5_0_7021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9" name="Google Shape;4619;g30de0bb5ef5_0_7021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0" name="Google Shape;4620;g30de0bb5ef5_0_7021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1" name="Google Shape;4621;g30de0bb5ef5_0_7021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2" name="Google Shape;4622;g30de0bb5ef5_0_7021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3" name="Google Shape;4623;g30de0bb5ef5_0_7021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4" name="Google Shape;4624;g30de0bb5ef5_0_7021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4625" name="Shape 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6" name="Google Shape;4626;g30de0bb5ef5_0_7033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7" name="Google Shape;4627;g30de0bb5ef5_0_70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8" name="Google Shape;4628;g30de0bb5ef5_0_7033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9" name="Google Shape;4629;g30de0bb5ef5_0_7033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0" name="Google Shape;4630;g30de0bb5ef5_0_7033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1" name="Google Shape;4631;g30de0bb5ef5_0_7033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2" name="Google Shape;4632;g30de0bb5ef5_0_7033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Google Shape;4633;g30de0bb5ef5_0_7033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4" name="Google Shape;4634;g30de0bb5ef5_0_7033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5" name="Google Shape;4635;g30de0bb5ef5_0_7033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6" name="Google Shape;4636;g30de0bb5ef5_0_7033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7" name="Google Shape;4637;g30de0bb5ef5_0_7033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8" name="Google Shape;4638;g30de0bb5ef5_0_7033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9" name="Google Shape;4639;g30de0bb5ef5_0_7033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0" name="Google Shape;4640;g30de0bb5ef5_0_7033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1" name="Google Shape;4641;g30de0bb5ef5_0_7033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2" name="Google Shape;4642;g30de0bb5ef5_0_7033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Google Shape;4643;g30de0bb5ef5_0_7033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4" name="Google Shape;4644;g30de0bb5ef5_0_7033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5" name="Google Shape;4645;g30de0bb5ef5_0_7033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6" name="Google Shape;4646;g30de0bb5ef5_0_7033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7" name="Google Shape;4647;g30de0bb5ef5_0_7033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0db93700fa_0_16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g30db93700fa_0_1647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30db93700fa_0_1647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30db93700fa_0_1647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g30db93700fa_0_1647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30db93700fa_0_1647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30db93700fa_0_1647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30db93700fa_0_1647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30db93700fa_0_1647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g30db93700fa_0_1647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g30db93700fa_0_164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4648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g30de0bb5ef5_0_70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0" name="Google Shape;4650;g30de0bb5ef5_0_7056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1" name="Google Shape;4651;g30de0bb5ef5_0_7056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2" name="Google Shape;4652;g30de0bb5ef5_0_7056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3" name="Google Shape;4653;g30de0bb5ef5_0_7056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4" name="Google Shape;4654;g30de0bb5ef5_0_7056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5" name="Google Shape;4655;g30de0bb5ef5_0_7056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6" name="Google Shape;4656;g30de0bb5ef5_0_7056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7" name="Google Shape;4657;g30de0bb5ef5_0_7056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8" name="Google Shape;4658;g30de0bb5ef5_0_7056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9" name="Google Shape;4659;g30de0bb5ef5_0_7056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0" name="Google Shape;4660;g30de0bb5ef5_0_7056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1" name="Google Shape;4661;g30de0bb5ef5_0_7056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2" name="Google Shape;4662;g30de0bb5ef5_0_7056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3" name="Google Shape;4663;g30de0bb5ef5_0_7056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4" name="Google Shape;4664;g30de0bb5ef5_0_7056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5" name="Google Shape;4665;g30de0bb5ef5_0_7056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6" name="Google Shape;4666;g30de0bb5ef5_0_7056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7" name="Google Shape;4667;g30de0bb5ef5_0_7056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8" name="Google Shape;4668;g30de0bb5ef5_0_7056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9" name="Google Shape;4669;g30de0bb5ef5_0_7056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0" name="Google Shape;4670;g30de0bb5ef5_0_7056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g30de0bb5ef5_0_7079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Google Shape;4673;g30de0bb5ef5_0_7079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4" name="Google Shape;4674;g30de0bb5ef5_0_7079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5" name="Google Shape;4675;g30de0bb5ef5_0_7079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6" name="Google Shape;4676;g30de0bb5ef5_0_70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7" name="Google Shape;4677;g30de0bb5ef5_0_7079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8" name="Google Shape;4678;g30de0bb5ef5_0_7079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9" name="Google Shape;4679;g30de0bb5ef5_0_7079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0" name="Google Shape;4680;g30de0bb5ef5_0_7079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1" name="Google Shape;4681;g30de0bb5ef5_0_7079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2" name="Google Shape;4682;g30de0bb5ef5_0_7079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3" name="Google Shape;4683;g30de0bb5ef5_0_7079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4" name="Google Shape;4684;g30de0bb5ef5_0_7079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5" name="Google Shape;4685;g30de0bb5ef5_0_707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g30de0bb5ef5_0_70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8" name="Google Shape;4688;g30de0bb5ef5_0_7094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9" name="Google Shape;4689;g30de0bb5ef5_0_7094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0" name="Google Shape;4690;g30de0bb5ef5_0_7094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1" name="Google Shape;4691;g30de0bb5ef5_0_709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2" name="Google Shape;4692;g30de0bb5ef5_0_7094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3" name="Google Shape;4693;g30de0bb5ef5_0_7094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4" name="Google Shape;4694;g30de0bb5ef5_0_709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5" name="Google Shape;4695;g30de0bb5ef5_0_7094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6" name="Google Shape;4696;g30de0bb5ef5_0_7094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7" name="Google Shape;4697;g30de0bb5ef5_0_709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8" name="Google Shape;4698;g30de0bb5ef5_0_7094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9" name="Google Shape;4699;g30de0bb5ef5_0_7094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0" name="Google Shape;4700;g30de0bb5ef5_0_709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1" name="Google Shape;4701;g30de0bb5ef5_0_7094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2" name="Google Shape;4702;g30de0bb5ef5_0_7094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4703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30de0bb5ef5_0_71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705" name="Google Shape;4705;g30de0bb5ef5_0_7111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6" name="Google Shape;4706;g30de0bb5ef5_0_7111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7" name="Google Shape;4707;g30de0bb5ef5_0_7111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8" name="Google Shape;4708;g30de0bb5ef5_0_7111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9" name="Google Shape;4709;g30de0bb5ef5_0_7111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0" name="Google Shape;4710;g30de0bb5ef5_0_7111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1" name="Google Shape;4711;g30de0bb5ef5_0_7111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2" name="Google Shape;4712;g30de0bb5ef5_0_7111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3" name="Google Shape;4713;g30de0bb5ef5_0_7111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4" name="Google Shape;4714;g30de0bb5ef5_0_7111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Google Shape;4715;g30de0bb5ef5_0_7111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Google Shape;4716;g30de0bb5ef5_0_7111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g30de0bb5ef5_0_7111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8" name="Google Shape;4718;g30de0bb5ef5_0_711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g30de0bb5ef5_0_7127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1" name="Google Shape;4721;g30de0bb5ef5_0_7127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2" name="Google Shape;4722;g30de0bb5ef5_0_7127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3" name="Google Shape;4723;g30de0bb5ef5_0_7127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4" name="Google Shape;4724;g30de0bb5ef5_0_71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5" name="Google Shape;4725;g30de0bb5ef5_0_7127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6" name="Google Shape;4726;g30de0bb5ef5_0_7127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7" name="Google Shape;4727;g30de0bb5ef5_0_7127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8" name="Google Shape;4728;g30de0bb5ef5_0_7127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9" name="Google Shape;4729;g30de0bb5ef5_0_7127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0" name="Google Shape;4730;g30de0bb5ef5_0_7127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1" name="Google Shape;4731;g30de0bb5ef5_0_7127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2" name="Google Shape;4732;g30de0bb5ef5_0_7127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3" name="Google Shape;4733;g30de0bb5ef5_0_7127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4" name="Google Shape;4734;g30de0bb5ef5_0_7127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5" name="Google Shape;4735;g30de0bb5ef5_0_712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Google Shape;4737;g30de0bb5ef5_0_7144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g30de0bb5ef5_0_7144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9" name="Google Shape;4739;g30de0bb5ef5_0_7144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0" name="Google Shape;4740;g30de0bb5ef5_0_7144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1" name="Google Shape;4741;g30de0bb5ef5_0_71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2" name="Google Shape;4742;g30de0bb5ef5_0_7144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3" name="Google Shape;4743;g30de0bb5ef5_0_7144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4" name="Google Shape;4744;g30de0bb5ef5_0_7144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5" name="Google Shape;4745;g30de0bb5ef5_0_7144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6" name="Google Shape;4746;g30de0bb5ef5_0_7144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7" name="Google Shape;4747;g30de0bb5ef5_0_7144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8" name="Google Shape;4748;g30de0bb5ef5_0_7144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9" name="Google Shape;4749;g30de0bb5ef5_0_7144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0" name="Google Shape;4750;g30de0bb5ef5_0_7144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1" name="Google Shape;4751;g30de0bb5ef5_0_714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g30de0bb5ef5_0_71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4" name="Google Shape;4754;g30de0bb5ef5_0_7160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5" name="Google Shape;4755;g30de0bb5ef5_0_7160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6" name="Google Shape;4756;g30de0bb5ef5_0_7160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7" name="Google Shape;4757;g30de0bb5ef5_0_7160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8" name="Google Shape;4758;g30de0bb5ef5_0_7160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9" name="Google Shape;4759;g30de0bb5ef5_0_7160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0" name="Google Shape;4760;g30de0bb5ef5_0_7160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1" name="Google Shape;4761;g30de0bb5ef5_0_7160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2" name="Google Shape;4762;g30de0bb5ef5_0_7160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3" name="Google Shape;4763;g30de0bb5ef5_0_7160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4" name="Google Shape;4764;g30de0bb5ef5_0_7160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5" name="Google Shape;4765;g30de0bb5ef5_0_7160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6" name="Google Shape;4766;g30de0bb5ef5_0_7160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7" name="Google Shape;4767;g30de0bb5ef5_0_7160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8" name="Google Shape;4768;g30de0bb5ef5_0_7160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9" name="Google Shape;4769;g30de0bb5ef5_0_716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g30de0bb5ef5_0_71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2" name="Google Shape;4772;g30de0bb5ef5_0_7178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Google Shape;4773;g30de0bb5ef5_0_7178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Google Shape;4774;g30de0bb5ef5_0_7178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Google Shape;4775;g30de0bb5ef5_0_7178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g30de0bb5ef5_0_7178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Google Shape;4777;g30de0bb5ef5_0_7178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Google Shape;4778;g30de0bb5ef5_0_7178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9" name="Google Shape;4779;g30de0bb5ef5_0_7178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0" name="Google Shape;4780;g30de0bb5ef5_0_7178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1" name="Google Shape;4781;g30de0bb5ef5_0_7178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2" name="Google Shape;4782;g30de0bb5ef5_0_7178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3" name="Google Shape;4783;g30de0bb5ef5_0_7178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4" name="Google Shape;4784;g30de0bb5ef5_0_7178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5" name="Google Shape;4785;g30de0bb5ef5_0_7178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6" name="Google Shape;4786;g30de0bb5ef5_0_7178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7" name="Google Shape;4787;g30de0bb5ef5_0_7178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8" name="Google Shape;4788;g30de0bb5ef5_0_7178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9" name="Google Shape;4789;g30de0bb5ef5_0_7178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0" name="Google Shape;4790;g30de0bb5ef5_0_7178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g30de0bb5ef5_0_71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3" name="Google Shape;4793;g30de0bb5ef5_0_7199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4" name="Google Shape;4794;g30de0bb5ef5_0_7199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5" name="Google Shape;4795;g30de0bb5ef5_0_7199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6" name="Google Shape;4796;g30de0bb5ef5_0_7199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7" name="Google Shape;4797;g30de0bb5ef5_0_7199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8" name="Google Shape;4798;g30de0bb5ef5_0_7199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9" name="Google Shape;4799;g30de0bb5ef5_0_7199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0" name="Google Shape;4800;g30de0bb5ef5_0_7199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1" name="Google Shape;4801;g30de0bb5ef5_0_7199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2" name="Google Shape;4802;g30de0bb5ef5_0_7199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3" name="Google Shape;4803;g30de0bb5ef5_0_7199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4" name="Google Shape;4804;g30de0bb5ef5_0_7199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5" name="Google Shape;4805;g30de0bb5ef5_0_7199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6" name="Google Shape;4806;g30de0bb5ef5_0_719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g30de0bb5ef5_0_72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9" name="Google Shape;4809;g30de0bb5ef5_0_7215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0" name="Google Shape;4810;g30de0bb5ef5_0_7215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1" name="Google Shape;4811;g30de0bb5ef5_0_7215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2" name="Google Shape;4812;g30de0bb5ef5_0_7215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3" name="Google Shape;4813;g30de0bb5ef5_0_7215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4" name="Google Shape;4814;g30de0bb5ef5_0_7215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5" name="Google Shape;4815;g30de0bb5ef5_0_7215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6" name="Google Shape;4816;g30de0bb5ef5_0_7215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7" name="Google Shape;4817;g30de0bb5ef5_0_7215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8" name="Google Shape;4818;g30de0bb5ef5_0_7215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9" name="Google Shape;4819;g30de0bb5ef5_0_7215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0" name="Google Shape;4820;g30de0bb5ef5_0_7215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1" name="Google Shape;4821;g30de0bb5ef5_0_7215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2" name="Google Shape;4822;g30de0bb5ef5_0_7215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3" name="Google Shape;4823;g30de0bb5ef5_0_7215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4" name="Google Shape;4824;g30de0bb5ef5_0_7215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5" name="Google Shape;4825;g30de0bb5ef5_0_7215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6" name="Google Shape;4826;g30de0bb5ef5_0_7215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7" name="Google Shape;4827;g30de0bb5ef5_0_7215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8" name="Google Shape;4828;g30de0bb5ef5_0_7215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9" name="Google Shape;4829;g30de0bb5ef5_0_7215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0" name="Google Shape;4830;g30de0bb5ef5_0_7215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1" name="Google Shape;4831;g30de0bb5ef5_0_7215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2" name="Google Shape;4832;g30de0bb5ef5_0_7215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db93700fa_0_1659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g30db93700fa_0_1659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30db93700fa_0_1659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30db93700fa_0_1659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g30db93700fa_0_1659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0db93700fa_0_1659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0db93700fa_0_1659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0db93700fa_0_1659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0db93700fa_0_1659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0db93700fa_0_1659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30db93700fa_0_1659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4833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Google Shape;4834;g30de0bb5ef5_0_72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5" name="Google Shape;4835;g30de0bb5ef5_0_7241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6" name="Google Shape;4836;g30de0bb5ef5_0_7241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7" name="Google Shape;4837;g30de0bb5ef5_0_7241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8" name="Google Shape;4838;g30de0bb5ef5_0_7241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9" name="Google Shape;4839;g30de0bb5ef5_0_7241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0" name="Google Shape;4840;g30de0bb5ef5_0_7241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Google Shape;4841;g30de0bb5ef5_0_7241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Google Shape;4842;g30de0bb5ef5_0_7241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Google Shape;4843;g30de0bb5ef5_0_7241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4" name="Google Shape;4844;g30de0bb5ef5_0_7241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5" name="Google Shape;4845;g30de0bb5ef5_0_7241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6" name="Google Shape;4846;g30de0bb5ef5_0_7241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Google Shape;4847;g30de0bb5ef5_0_7241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8" name="Google Shape;4848;g30de0bb5ef5_0_7241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9" name="Google Shape;4849;g30de0bb5ef5_0_7241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0" name="Google Shape;4850;g30de0bb5ef5_0_7241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1" name="Google Shape;4851;g30de0bb5ef5_0_7241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2" name="Google Shape;4852;g30de0bb5ef5_0_7241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Google Shape;4853;g30de0bb5ef5_0_7241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Google Shape;4854;g30de0bb5ef5_0_7241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Google Shape;4855;g30de0bb5ef5_0_7241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6" name="Google Shape;4856;g30de0bb5ef5_0_7241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7" name="Google Shape;4857;g30de0bb5ef5_0_7241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g30de0bb5ef5_0_72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0" name="Google Shape;4860;g30de0bb5ef5_0_7266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1" name="Google Shape;4861;g30de0bb5ef5_0_7266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2" name="Google Shape;4862;g30de0bb5ef5_0_7266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3" name="Google Shape;4863;g30de0bb5ef5_0_7266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4" name="Google Shape;4864;g30de0bb5ef5_0_7266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5" name="Google Shape;4865;g30de0bb5ef5_0_7266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6" name="Google Shape;4866;g30de0bb5ef5_0_7266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7" name="Google Shape;4867;g30de0bb5ef5_0_7266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8" name="Google Shape;4868;g30de0bb5ef5_0_7266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9" name="Google Shape;4869;g30de0bb5ef5_0_7266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0" name="Google Shape;4870;g30de0bb5ef5_0_7266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g30de0bb5ef5_0_7266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2" name="Google Shape;4872;g30de0bb5ef5_0_7266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3" name="Google Shape;4873;g30de0bb5ef5_0_7266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4" name="Google Shape;4874;g30de0bb5ef5_0_7266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5" name="Google Shape;4875;g30de0bb5ef5_0_7266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6" name="Google Shape;4876;g30de0bb5ef5_0_7266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7" name="Google Shape;4877;g30de0bb5ef5_0_7266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8" name="Google Shape;4878;g30de0bb5ef5_0_7266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g30de0bb5ef5_0_7266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0" name="Google Shape;4880;g30de0bb5ef5_0_7266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1" name="Google Shape;4881;g30de0bb5ef5_0_7266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2" name="Google Shape;4882;g30de0bb5ef5_0_7266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3" name="Google Shape;4883;g30de0bb5ef5_0_7266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4" name="Google Shape;4884;g30de0bb5ef5_0_7266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5" name="Google Shape;4885;g30de0bb5ef5_0_7266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6" name="Google Shape;4886;g30de0bb5ef5_0_7266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87" name="Google Shape;4887;g30de0bb5ef5_0_7266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8" name="Google Shape;4888;g30de0bb5ef5_0_7266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g30de0bb5ef5_0_72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1" name="Google Shape;4891;g30de0bb5ef5_0_7297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2" name="Google Shape;4892;g30de0bb5ef5_0_7297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3" name="Google Shape;4893;g30de0bb5ef5_0_7297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4" name="Google Shape;4894;g30de0bb5ef5_0_7297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5" name="Google Shape;4895;g30de0bb5ef5_0_7297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6" name="Google Shape;4896;g30de0bb5ef5_0_7297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7" name="Google Shape;4897;g30de0bb5ef5_0_7297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8" name="Google Shape;4898;g30de0bb5ef5_0_7297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9" name="Google Shape;4899;g30de0bb5ef5_0_7297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g30de0bb5ef5_0_7297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1" name="Google Shape;4901;g30de0bb5ef5_0_7297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2" name="Google Shape;4902;g30de0bb5ef5_0_7297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3" name="Google Shape;4903;g30de0bb5ef5_0_7297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4" name="Google Shape;4904;g30de0bb5ef5_0_7297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5" name="Google Shape;4905;g30de0bb5ef5_0_7297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6" name="Google Shape;4906;g30de0bb5ef5_0_7297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7" name="Google Shape;4907;g30de0bb5ef5_0_7297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8" name="Google Shape;4908;g30de0bb5ef5_0_7297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9" name="Google Shape;4909;g30de0bb5ef5_0_729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0" name="Google Shape;4910;g30de0bb5ef5_0_7297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1" name="Google Shape;4911;g30de0bb5ef5_0_729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2" name="Google Shape;4912;g30de0bb5ef5_0_7297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13" name="Google Shape;4913;g30de0bb5ef5_0_7297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4" name="Google Shape;4914;g30de0bb5ef5_0_729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4915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g30de0bb5ef5_0_73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7" name="Google Shape;4917;g30de0bb5ef5_0_7323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8" name="Google Shape;4918;g30de0bb5ef5_0_7323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9" name="Google Shape;4919;g30de0bb5ef5_0_7323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0" name="Google Shape;4920;g30de0bb5ef5_0_7323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Google Shape;4921;g30de0bb5ef5_0_7323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2" name="Google Shape;4922;g30de0bb5ef5_0_7323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3" name="Google Shape;4923;g30de0bb5ef5_0_7323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4" name="Google Shape;4924;g30de0bb5ef5_0_7323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Google Shape;4925;g30de0bb5ef5_0_7323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6" name="Google Shape;4926;g30de0bb5ef5_0_7323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7" name="Google Shape;4927;g30de0bb5ef5_0_7323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8" name="Google Shape;4928;g30de0bb5ef5_0_7323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9" name="Google Shape;4929;g30de0bb5ef5_0_7323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0" name="Google Shape;4930;g30de0bb5ef5_0_7323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1" name="Google Shape;4931;g30de0bb5ef5_0_7323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2" name="Google Shape;4932;g30de0bb5ef5_0_7323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3" name="Google Shape;4933;g30de0bb5ef5_0_7323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4" name="Google Shape;4934;g30de0bb5ef5_0_732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g30de0bb5ef5_0_73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7" name="Google Shape;4937;g30de0bb5ef5_0_734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8" name="Google Shape;4938;g30de0bb5ef5_0_734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9" name="Google Shape;4939;g30de0bb5ef5_0_7343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0" name="Google Shape;4940;g30de0bb5ef5_0_7343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1" name="Google Shape;4941;g30de0bb5ef5_0_734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2" name="Google Shape;4942;g30de0bb5ef5_0_7343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3" name="Google Shape;4943;g30de0bb5ef5_0_7343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4" name="Google Shape;4944;g30de0bb5ef5_0_734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5" name="Google Shape;4945;g30de0bb5ef5_0_7343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6" name="Google Shape;4946;g30de0bb5ef5_0_7343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7" name="Google Shape;4947;g30de0bb5ef5_0_734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8" name="Google Shape;4948;g30de0bb5ef5_0_7343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9" name="Google Shape;4949;g30de0bb5ef5_0_7343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Google Shape;4950;g30de0bb5ef5_0_7343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1" name="Google Shape;4951;g30de0bb5ef5_0_7343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2" name="Google Shape;4952;g30de0bb5ef5_0_7343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3" name="Google Shape;4953;g30de0bb5ef5_0_7343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4" name="Google Shape;4954;g30de0bb5ef5_0_7343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5" name="Google Shape;4955;g30de0bb5ef5_0_7343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6" name="Google Shape;4956;g30de0bb5ef5_0_7343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7" name="Google Shape;4957;g30de0bb5ef5_0_7343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8" name="Google Shape;4958;g30de0bb5ef5_0_7343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g30de0bb5ef5_0_73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1" name="Google Shape;4961;g30de0bb5ef5_0_7367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2" name="Google Shape;4962;g30de0bb5ef5_0_7367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3" name="Google Shape;4963;g30de0bb5ef5_0_7367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4" name="Google Shape;4964;g30de0bb5ef5_0_7367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5" name="Google Shape;4965;g30de0bb5ef5_0_7367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6" name="Google Shape;4966;g30de0bb5ef5_0_7367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7" name="Google Shape;4967;g30de0bb5ef5_0_7367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8" name="Google Shape;4968;g30de0bb5ef5_0_7367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9" name="Google Shape;4969;g30de0bb5ef5_0_7367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0" name="Google Shape;4970;g30de0bb5ef5_0_7367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1" name="Google Shape;4971;g30de0bb5ef5_0_736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g30de0bb5ef5_0_738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4" name="Google Shape;4974;g30de0bb5ef5_0_73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5" name="Google Shape;4975;g30de0bb5ef5_0_7380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6" name="Google Shape;4976;g30de0bb5ef5_0_7380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7" name="Google Shape;4977;g30de0bb5ef5_0_7380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8" name="Google Shape;4978;g30de0bb5ef5_0_7380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9" name="Google Shape;4979;g30de0bb5ef5_0_7380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0" name="Google Shape;4980;g30de0bb5ef5_0_7380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1" name="Google Shape;4981;g30de0bb5ef5_0_7380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2" name="Google Shape;4982;g30de0bb5ef5_0_7380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3" name="Google Shape;4983;g30de0bb5ef5_0_7380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4" name="Google Shape;4984;g30de0bb5ef5_0_7380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5" name="Google Shape;4985;g30de0bb5ef5_0_7380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6" name="Google Shape;4986;g30de0bb5ef5_0_7380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7" name="Google Shape;4987;g30de0bb5ef5_0_738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g30de0bb5ef5_0_73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0" name="Google Shape;4990;g30de0bb5ef5_0_7396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1" name="Google Shape;4991;g30de0bb5ef5_0_7396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2" name="Google Shape;4992;g30de0bb5ef5_0_7396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3" name="Google Shape;4993;g30de0bb5ef5_0_7396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4" name="Google Shape;4994;g30de0bb5ef5_0_7396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5" name="Google Shape;4995;g30de0bb5ef5_0_7396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6" name="Google Shape;4996;g30de0bb5ef5_0_7396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7" name="Google Shape;4997;g30de0bb5ef5_0_7396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8" name="Google Shape;4998;g30de0bb5ef5_0_739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4999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g30de0bb5ef5_0_74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1" name="Google Shape;5001;g30de0bb5ef5_0_7407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2" name="Google Shape;5002;g30de0bb5ef5_0_7407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3" name="Google Shape;5003;g30de0bb5ef5_0_7407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4" name="Google Shape;5004;g30de0bb5ef5_0_7407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5" name="Google Shape;5005;g30de0bb5ef5_0_7407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6" name="Google Shape;5006;g30de0bb5ef5_0_7407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7" name="Google Shape;5007;g30de0bb5ef5_0_7407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8" name="Google Shape;5008;g30de0bb5ef5_0_7407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9" name="Google Shape;5009;g30de0bb5ef5_0_740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5010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g30de0bb5ef5_0_74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2" name="Google Shape;5012;g30de0bb5ef5_0_7418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3" name="Google Shape;5013;g30de0bb5ef5_0_7418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4" name="Google Shape;5014;g30de0bb5ef5_0_7418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5" name="Google Shape;5015;g30de0bb5ef5_0_7418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6" name="Google Shape;5016;g30de0bb5ef5_0_741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0db93700fa_0_167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30db93700fa_0_1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g30db93700fa_0_1671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30db93700fa_0_1671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30db93700fa_0_1671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30db93700fa_0_1671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g30db93700fa_0_167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30db93700fa_0_1671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g30db93700fa_0_1671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30db93700fa_0_1671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30db93700fa_0_1671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g30db93700fa_0_167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0db93700fa_0_1671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g30db93700fa_0_1671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g30db93700fa_0_1671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g30db93700fa_0_1671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g30db93700fa_0_167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30db93700fa_0_1671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30db93700fa_0_1671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g30db93700fa_0_1671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g30db93700fa_0_1671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g30db93700fa_0_167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5017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g30de0bb5ef5_0_7425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9" name="Google Shape;5019;g30de0bb5ef5_0_7425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0" name="Google Shape;5020;g30de0bb5ef5_0_7425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1" name="Google Shape;5021;g30de0bb5ef5_0_74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2" name="Google Shape;5022;g30de0bb5ef5_0_7425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3" name="Google Shape;5023;g30de0bb5ef5_0_7425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4" name="Google Shape;5024;g30de0bb5ef5_0_7425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5" name="Google Shape;5025;g30de0bb5ef5_0_7425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6" name="Google Shape;5026;g30de0bb5ef5_0_7425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7" name="Google Shape;5027;g30de0bb5ef5_0_7425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8" name="Google Shape;5028;g30de0bb5ef5_0_7425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9" name="Google Shape;5029;g30de0bb5ef5_0_7425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0" name="Google Shape;5030;g30de0bb5ef5_0_7425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1" name="Google Shape;5031;g30de0bb5ef5_0_7425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2" name="Google Shape;5032;g30de0bb5ef5_0_7425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3" name="Google Shape;5033;g30de0bb5ef5_0_7425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4" name="Google Shape;5034;g30de0bb5ef5_0_7425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5" name="Google Shape;5035;g30de0bb5ef5_0_7425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6" name="Google Shape;5036;g30de0bb5ef5_0_7425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37" name="Google Shape;5037;g30de0bb5ef5_0_7425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8" name="Google Shape;5038;g30de0bb5ef5_0_7425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9" name="Google Shape;5039;g30de0bb5ef5_0_7425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0" name="Google Shape;5040;g30de0bb5ef5_0_7425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1" name="Google Shape;5041;g30de0bb5ef5_0_7425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5042" name="Shape 5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3" name="Google Shape;5043;g30de0bb5ef5_0_74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4" name="Google Shape;5044;g30de0bb5ef5_0_7450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5" name="Google Shape;5045;g30de0bb5ef5_0_7450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6" name="Google Shape;5046;g30de0bb5ef5_0_7450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7" name="Google Shape;5047;g30de0bb5ef5_0_7450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8" name="Google Shape;5048;g30de0bb5ef5_0_7450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9" name="Google Shape;5049;g30de0bb5ef5_0_7450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0" name="Google Shape;5050;g30de0bb5ef5_0_7450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1" name="Google Shape;5051;g30de0bb5ef5_0_7450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2" name="Google Shape;5052;g30de0bb5ef5_0_7450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3" name="Google Shape;5053;g30de0bb5ef5_0_745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g30de0bb5ef5_0_74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6" name="Google Shape;5056;g30de0bb5ef5_0_7462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7" name="Google Shape;5057;g30de0bb5ef5_0_7462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8" name="Google Shape;5058;g30de0bb5ef5_0_7462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9" name="Google Shape;5059;g30de0bb5ef5_0_7462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0" name="Google Shape;5060;g30de0bb5ef5_0_7462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1" name="Google Shape;5061;g30de0bb5ef5_0_7462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2" name="Google Shape;5062;g30de0bb5ef5_0_7462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Google Shape;5063;g30de0bb5ef5_0_7462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4" name="Google Shape;5064;g30de0bb5ef5_0_7462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5" name="Google Shape;5065;g30de0bb5ef5_0_7462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6" name="Google Shape;5066;g30de0bb5ef5_0_7462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g30de0bb5ef5_0_74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9" name="Google Shape;5069;g30de0bb5ef5_0_7475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5070" name="Google Shape;5070;g30de0bb5ef5_0_747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g30de0bb5ef5_0_74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3" name="Google Shape;5073;g30de0bb5ef5_0_7479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5074" name="Google Shape;5074;g30de0bb5ef5_0_747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5075" name="Shape 5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Google Shape;5076;g30de0bb5ef5_0_74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7" name="Google Shape;5077;g30de0bb5ef5_0_748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5078" name="Google Shape;5078;g30de0bb5ef5_0_748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5079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0" name="Google Shape;5080;g30de0bb5ef5_0_7487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081" name="Google Shape;5081;g30de0bb5ef5_0_7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2" name="Google Shape;5082;g30de0bb5ef5_0_7487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3" name="Google Shape;5083;g30de0bb5ef5_0_7487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4" name="Google Shape;5084;g30de0bb5ef5_0_7487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5" name="Google Shape;5085;g30de0bb5ef5_0_7487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7" name="Google Shape;5087;g30de0bb5ef5_0_7494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088" name="Google Shape;5088;g30de0bb5ef5_0_74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9" name="Google Shape;5089;g30de0bb5ef5_0_749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5090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30de0bb5ef5_0_74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2" name="Google Shape;5092;g30de0bb5ef5_0_7498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3" name="Google Shape;5093;g30de0bb5ef5_0_7498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4" name="Google Shape;5094;g30de0bb5ef5_0_7498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5" name="Google Shape;5095;g30de0bb5ef5_0_7498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6" name="Google Shape;5096;g30de0bb5ef5_0_7498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7" name="Google Shape;5097;g30de0bb5ef5_0_7498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8" name="Google Shape;5098;g30de0bb5ef5_0_749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30de0bb5ef5_0_75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1" name="Google Shape;5101;g30de0bb5ef5_0_7507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2" name="Google Shape;5102;g30de0bb5ef5_0_7507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3" name="Google Shape;5103;g30de0bb5ef5_0_7507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4" name="Google Shape;5104;g30de0bb5ef5_0_7507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5" name="Google Shape;5105;g30de0bb5ef5_0_7507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6" name="Google Shape;5106;g30de0bb5ef5_0_7507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7" name="Google Shape;5107;g30de0bb5ef5_0_7507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8" name="Google Shape;5108;g30de0bb5ef5_0_7507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9" name="Google Shape;5109;g30de0bb5ef5_0_7507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0" name="Google Shape;5110;g30de0bb5ef5_0_750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db93700fa_0_16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30db93700fa_0_1694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30db93700fa_0_1694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30db93700fa_0_1694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30db93700fa_0_1694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g30db93700fa_0_1694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0db93700fa_0_1694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g30db93700fa_0_1694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0db93700fa_0_1694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g30db93700fa_0_1694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0db93700fa_0_1694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30db93700fa_0_1694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g30db93700fa_0_1694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g30db93700fa_0_1694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g30db93700fa_0_1694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g30db93700fa_0_1694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g30db93700fa_0_1694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g30db93700fa_0_1694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g30db93700fa_0_1694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30db93700fa_0_1694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g30db93700fa_0_1694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g30db93700fa_0_169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5111" name="Shape 5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" name="Google Shape;5112;g30de0bb5ef5_0_75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3" name="Google Shape;5113;g30de0bb5ef5_0_7519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4" name="Google Shape;5114;g30de0bb5ef5_0_7519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5" name="Google Shape;5115;g30de0bb5ef5_0_7519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6" name="Google Shape;5116;g30de0bb5ef5_0_7519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7" name="Google Shape;5117;g30de0bb5ef5_0_7519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8" name="Google Shape;5118;g30de0bb5ef5_0_7519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9" name="Google Shape;5119;g30de0bb5ef5_0_7519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0" name="Google Shape;5120;g30de0bb5ef5_0_7519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1" name="Google Shape;5121;g30de0bb5ef5_0_7519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2" name="Google Shape;5122;g30de0bb5ef5_0_751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30de0bb5ef5_0_75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5" name="Google Shape;5125;g30de0bb5ef5_0_7531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6" name="Google Shape;5126;g30de0bb5ef5_0_7531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7" name="Google Shape;5127;g30de0bb5ef5_0_7531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8" name="Google Shape;5128;g30de0bb5ef5_0_7531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9" name="Google Shape;5129;g30de0bb5ef5_0_7531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0" name="Google Shape;5130;g30de0bb5ef5_0_7531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1" name="Google Shape;5131;g30de0bb5ef5_0_7531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2" name="Google Shape;5132;g30de0bb5ef5_0_7531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Google Shape;5133;g30de0bb5ef5_0_7531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4" name="Google Shape;5134;g30de0bb5ef5_0_7531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5" name="Google Shape;5135;g30de0bb5ef5_0_7531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6" name="Google Shape;5136;g30de0bb5ef5_0_7531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7" name="Google Shape;5137;g30de0bb5ef5_0_7531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8" name="Google Shape;5138;g30de0bb5ef5_0_7531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9" name="Google Shape;5139;g30de0bb5ef5_0_7531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g30de0bb5ef5_0_75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2" name="Google Shape;5142;g30de0bb5ef5_0_7548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Google Shape;5143;g30de0bb5ef5_0_7548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Google Shape;5144;g30de0bb5ef5_0_7548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5" name="Google Shape;5145;g30de0bb5ef5_0_7548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6" name="Google Shape;5146;g30de0bb5ef5_0_7548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7" name="Google Shape;5147;g30de0bb5ef5_0_7548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8" name="Google Shape;5148;g30de0bb5ef5_0_7548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9" name="Google Shape;5149;g30de0bb5ef5_0_7548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g30de0bb5ef5_0_7558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2" name="Google Shape;5152;g30de0bb5ef5_0_75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3" name="Google Shape;5153;g30de0bb5ef5_0_7558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4" name="Google Shape;5154;g30de0bb5ef5_0_7558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5" name="Google Shape;5155;g30de0bb5ef5_0_7558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6" name="Google Shape;5156;g30de0bb5ef5_0_7558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7" name="Google Shape;5157;g30de0bb5ef5_0_7558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g30de0bb5ef5_0_75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0" name="Google Shape;5160;g30de0bb5ef5_0_7566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1" name="Google Shape;5161;g30de0bb5ef5_0_7566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2" name="Google Shape;5162;g30de0bb5ef5_0_7566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63" name="Google Shape;5163;g30de0bb5ef5_0_7566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4" name="Google Shape;5164;g30de0bb5ef5_0_7566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5" name="Google Shape;5165;g30de0bb5ef5_0_7566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6" name="Google Shape;5166;g30de0bb5ef5_0_7566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5167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g30de0bb5ef5_0_7575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9" name="Google Shape;5169;g30de0bb5ef5_0_75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0" name="Google Shape;5170;g30de0bb5ef5_0_7575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1" name="Google Shape;5171;g30de0bb5ef5_0_7575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2" name="Google Shape;5172;g30de0bb5ef5_0_7575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3" name="Google Shape;5173;g30de0bb5ef5_0_7575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4" name="Google Shape;5174;g30de0bb5ef5_0_7575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5" name="Google Shape;5175;g30de0bb5ef5_0_7575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6" name="Google Shape;5176;g30de0bb5ef5_0_7575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7" name="Google Shape;5177;g30de0bb5ef5_0_7575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8" name="Google Shape;5178;g30de0bb5ef5_0_7575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9" name="Google Shape;5179;g30de0bb5ef5_0_7575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0" name="Google Shape;5180;g30de0bb5ef5_0_7575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1" name="Google Shape;5181;g30de0bb5ef5_0_7575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2" name="Google Shape;5182;g30de0bb5ef5_0_7575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3" name="Google Shape;5183;g30de0bb5ef5_0_7575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5184" name="Shape 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5" name="Google Shape;5185;g30de0bb5ef5_0_75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6" name="Google Shape;5186;g30de0bb5ef5_0_7592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7" name="Google Shape;5187;g30de0bb5ef5_0_7592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8" name="Google Shape;5188;g30de0bb5ef5_0_7592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9" name="Google Shape;5189;g30de0bb5ef5_0_7592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0" name="Google Shape;5190;g30de0bb5ef5_0_7592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1" name="Google Shape;5191;g30de0bb5ef5_0_7592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2" name="Google Shape;5192;g30de0bb5ef5_0_7592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3" name="Google Shape;5193;g30de0bb5ef5_0_7592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4" name="Google Shape;5194;g30de0bb5ef5_0_7592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5" name="Google Shape;5195;g30de0bb5ef5_0_7592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6" name="Google Shape;5196;g30de0bb5ef5_0_7592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7" name="Google Shape;5197;g30de0bb5ef5_0_7592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g30de0bb5ef5_0_7606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0" name="Google Shape;5200;g30de0bb5ef5_0_76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1" name="Google Shape;5201;g30de0bb5ef5_0_7606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2" name="Google Shape;5202;g30de0bb5ef5_0_7606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3" name="Google Shape;5203;g30de0bb5ef5_0_7606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4" name="Google Shape;5204;g30de0bb5ef5_0_7606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5" name="Google Shape;5205;g30de0bb5ef5_0_7606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6" name="Google Shape;5206;g30de0bb5ef5_0_7606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7" name="Google Shape;5207;g30de0bb5ef5_0_7606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8" name="Google Shape;5208;g30de0bb5ef5_0_7606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9" name="Google Shape;5209;g30de0bb5ef5_0_7606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0" name="Google Shape;5210;g30de0bb5ef5_0_7606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1" name="Google Shape;5211;g30de0bb5ef5_0_7606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g30de0bb5ef5_0_76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4" name="Google Shape;5214;g30de0bb5ef5_0_7620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Google Shape;5215;g30de0bb5ef5_0_7620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6" name="Google Shape;5216;g30de0bb5ef5_0_7620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7" name="Google Shape;5217;g30de0bb5ef5_0_7620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8" name="Google Shape;5218;g30de0bb5ef5_0_7620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9" name="Google Shape;5219;g30de0bb5ef5_0_7620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0" name="Google Shape;5220;g30de0bb5ef5_0_7620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1" name="Google Shape;5221;g30de0bb5ef5_0_7620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22" name="Google Shape;5222;g30de0bb5ef5_0_7620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23" name="Google Shape;5223;g30de0bb5ef5_0_7620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30de0bb5ef5_0_76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26" name="Google Shape;5226;g30de0bb5ef5_0_7632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7" name="Google Shape;5227;g30de0bb5ef5_0_7632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8" name="Google Shape;5228;g30de0bb5ef5_0_7632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5229" name="Google Shape;5229;g30de0bb5ef5_0_7632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5230" name="Google Shape;5230;g30de0bb5ef5_0_7632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31" name="Google Shape;5231;g30de0bb5ef5_0_7632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32" name="Google Shape;5232;g30de0bb5ef5_0_7632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33" name="Google Shape;5233;g30de0bb5ef5_0_7632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34" name="Google Shape;5234;g30de0bb5ef5_0_7632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235" name="Google Shape;5235;g30de0bb5ef5_0_7632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6" name="Google Shape;5236;g30de0bb5ef5_0_7632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7" name="Google Shape;5237;g30de0bb5ef5_0_7632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8" name="Google Shape;5238;g30de0bb5ef5_0_7632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9" name="Google Shape;5239;g30de0bb5ef5_0_7632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0" name="Google Shape;5240;g30de0bb5ef5_0_7632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1" name="Google Shape;5241;g30de0bb5ef5_0_7632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2" name="Google Shape;5242;g30de0bb5ef5_0_7632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3" name="Google Shape;5243;g30de0bb5ef5_0_763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0db93700fa_0_171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30db93700fa_0_171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30db93700fa_0_171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0db93700fa_0_171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30db93700fa_0_17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30db93700fa_0_1717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30db93700fa_0_1717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g30db93700fa_0_1717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g30db93700fa_0_1717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g30db93700fa_0_1717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30db93700fa_0_1717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30db93700fa_0_1717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g30db93700fa_0_1717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g30db93700fa_0_171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5244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g30de0bb5ef5_0_76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6" name="Google Shape;5246;g30de0bb5ef5_0_7652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7" name="Google Shape;5247;g30de0bb5ef5_0_7652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8" name="Google Shape;5248;g30de0bb5ef5_0_7652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5249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g30de0bb5ef5_0_76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1" name="Google Shape;5251;g30de0bb5ef5_0_7657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2" name="Google Shape;5252;g30de0bb5ef5_0_7657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3" name="Google Shape;5253;g30de0bb5ef5_0_7657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g30de0bb5ef5_0_76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6" name="Google Shape;5256;g30de0bb5ef5_0_7662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57" name="Google Shape;5257;g30de0bb5ef5_0_7662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30de0bb5ef5_0_76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0" name="Google Shape;5260;g30de0bb5ef5_0_7666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61" name="Google Shape;5261;g30de0bb5ef5_0_7666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2" name="Google Shape;5262;g30de0bb5ef5_0_7666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g30de0bb5ef5_0_7671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65" name="Google Shape;5265;g30de0bb5ef5_0_7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6" name="Google Shape;5266;g30de0bb5ef5_0_7671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7" name="Google Shape;5267;g30de0bb5ef5_0_7671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8" name="Google Shape;5268;g30de0bb5ef5_0_7671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9" name="Google Shape;5269;g30de0bb5ef5_0_7671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g30de0bb5ef5_0_76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2" name="Google Shape;5272;g30de0bb5ef5_0_7678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3" name="Google Shape;5273;g30de0bb5ef5_0_7678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4" name="Google Shape;5274;g30de0bb5ef5_0_7678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5" name="Google Shape;5275;g30de0bb5ef5_0_7678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6" name="Google Shape;5276;g30de0bb5ef5_0_7678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7" name="Google Shape;5277;g30de0bb5ef5_0_7678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8" name="Google Shape;5278;g30de0bb5ef5_0_7678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9" name="Google Shape;5279;g30de0bb5ef5_0_7678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0" name="Google Shape;5280;g30de0bb5ef5_0_7678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1" name="Google Shape;5281;g30de0bb5ef5_0_7678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2" name="Google Shape;5282;g30de0bb5ef5_0_7678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3" name="Google Shape;5283;g30de0bb5ef5_0_7678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4" name="Google Shape;5284;g30de0bb5ef5_0_7678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g30de0bb5ef5_0_76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7" name="Google Shape;5287;g30de0bb5ef5_0_7693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88" name="Google Shape;5288;g30de0bb5ef5_0_7693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9" name="Google Shape;5289;g30de0bb5ef5_0_7693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0" name="Google Shape;5290;g30de0bb5ef5_0_7693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1" name="Google Shape;5291;g30de0bb5ef5_0_7693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2" name="Google Shape;5292;g30de0bb5ef5_0_769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g30de0bb5ef5_0_7701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95" name="Google Shape;5295;g30de0bb5ef5_0_77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6" name="Google Shape;5296;g30de0bb5ef5_0_7701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7" name="Google Shape;5297;g30de0bb5ef5_0_7701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8" name="Google Shape;5298;g30de0bb5ef5_0_7701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9" name="Google Shape;5299;g30de0bb5ef5_0_7701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0" name="Google Shape;5300;g30de0bb5ef5_0_7701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1" name="Google Shape;5301;g30de0bb5ef5_0_7701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2" name="Google Shape;5302;g30de0bb5ef5_0_7701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3" name="Google Shape;5303;g30de0bb5ef5_0_7701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4" name="Google Shape;5304;g30de0bb5ef5_0_7701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5" name="Google Shape;5305;g30de0bb5ef5_0_7701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6" name="Google Shape;5306;g30de0bb5ef5_0_7701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g30de0bb5ef5_0_77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9" name="Google Shape;5309;g30de0bb5ef5_0_7715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0" name="Google Shape;5310;g30de0bb5ef5_0_7715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1" name="Google Shape;5311;g30de0bb5ef5_0_7715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2" name="Google Shape;5312;g30de0bb5ef5_0_7715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g30de0bb5ef5_0_77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5" name="Google Shape;5315;g30de0bb5ef5_0_7721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6" name="Google Shape;5316;g30de0bb5ef5_0_7721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7" name="Google Shape;5317;g30de0bb5ef5_0_7721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8" name="Google Shape;5318;g30de0bb5ef5_0_7721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db93700fa_0_17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g30db93700fa_0_1732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g30db93700fa_0_1732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g30db93700fa_0_1732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30db93700fa_0_1732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g30db93700fa_0_1732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30db93700fa_0_1732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g30db93700fa_0_1732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30db93700fa_0_1732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30db93700fa_0_1732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30db93700fa_0_1732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30db93700fa_0_1732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g30db93700fa_0_1732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g30db93700fa_0_1732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30db93700fa_0_1732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30db93700fa_0_1732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5319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Google Shape;5320;g30de0bb5ef5_0_77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1" name="Google Shape;5321;g30de0bb5ef5_0_7727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22" name="Google Shape;5322;g30de0bb5ef5_0_7727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23" name="Google Shape;5323;g30de0bb5ef5_0_7727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4" name="Google Shape;5324;g30de0bb5ef5_0_7727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5325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30de0bb5ef5_0_77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7" name="Google Shape;5327;g30de0bb5ef5_0_7733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8" name="Google Shape;5328;g30de0bb5ef5_0_7733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9" name="Google Shape;5329;g30de0bb5ef5_0_7733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30" name="Google Shape;5330;g30de0bb5ef5_0_7733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31" name="Google Shape;5331;g30de0bb5ef5_0_7733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2" name="Google Shape;5332;g30de0bb5ef5_0_7733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g30de0bb5ef5_0_77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5" name="Google Shape;5335;g30de0bb5ef5_0_7741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36" name="Google Shape;5336;g30de0bb5ef5_0_7741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37" name="Google Shape;5337;g30de0bb5ef5_0_7741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8" name="Google Shape;5338;g30de0bb5ef5_0_7741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5339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g30de0bb5ef5_0_77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1" name="Google Shape;5341;g30de0bb5ef5_0_7747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42" name="Google Shape;5342;g30de0bb5ef5_0_7747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43" name="Google Shape;5343;g30de0bb5ef5_0_7747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4" name="Google Shape;5344;g30de0bb5ef5_0_7747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g30de0bb5ef5_0_77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7" name="Google Shape;5347;g30de0bb5ef5_0_7753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48" name="Google Shape;5348;g30de0bb5ef5_0_7753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49" name="Google Shape;5349;g30de0bb5ef5_0_7753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0" name="Google Shape;5350;g30de0bb5ef5_0_7753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1" name="Google Shape;5351;g30de0bb5ef5_0_7753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352" name="Google Shape;5352;g30de0bb5ef5_0_7753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3" name="Google Shape;5353;g30de0bb5ef5_0_7753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4" name="Google Shape;5354;g30de0bb5ef5_0_7753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5" name="Google Shape;5355;g30de0bb5ef5_0_7753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356" name="Google Shape;5356;g30de0bb5ef5_0_7753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7" name="Google Shape;5357;g30de0bb5ef5_0_775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5358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9" name="Google Shape;5359;g30de0bb5ef5_0_77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0" name="Google Shape;5360;g30de0bb5ef5_0_7766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1" name="Google Shape;5361;g30de0bb5ef5_0_7766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2" name="Google Shape;5362;g30de0bb5ef5_0_7766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3" name="Google Shape;5363;g30de0bb5ef5_0_7766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4" name="Google Shape;5364;g30de0bb5ef5_0_7766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5" name="Google Shape;5365;g30de0bb5ef5_0_7766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66" name="Google Shape;5366;g30de0bb5ef5_0_7766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67" name="Google Shape;5367;g30de0bb5ef5_0_7766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8" name="Google Shape;5368;g30de0bb5ef5_0_7766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9" name="Google Shape;5369;g30de0bb5ef5_0_7766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0" name="Google Shape;5370;g30de0bb5ef5_0_7766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537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Google Shape;5372;g30de0bb5ef5_0_77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3" name="Google Shape;5373;g30de0bb5ef5_0_7779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74" name="Google Shape;5374;g30de0bb5ef5_0_7779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5" name="Google Shape;5375;g30de0bb5ef5_0_7779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6" name="Google Shape;5376;g30de0bb5ef5_0_7779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77" name="Google Shape;5377;g30de0bb5ef5_0_7779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8" name="Google Shape;5378;g30de0bb5ef5_0_7779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79" name="Google Shape;5379;g30de0bb5ef5_0_7779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0" name="Google Shape;5380;g30de0bb5ef5_0_7779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1" name="Google Shape;5381;g30de0bb5ef5_0_7779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2" name="Google Shape;5382;g30de0bb5ef5_0_777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5383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g30de0bb5ef5_0_77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5" name="Google Shape;5385;g30de0bb5ef5_0_7791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86" name="Google Shape;5386;g30de0bb5ef5_0_7791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87" name="Google Shape;5387;g30de0bb5ef5_0_7791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88" name="Google Shape;5388;g30de0bb5ef5_0_7791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89" name="Google Shape;5389;g30de0bb5ef5_0_7791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0" name="Google Shape;5390;g30de0bb5ef5_0_7791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2" name="Google Shape;5392;g30de0bb5ef5_0_7799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93" name="Google Shape;5393;g30de0bb5ef5_0_77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4" name="Google Shape;5394;g30de0bb5ef5_0_7799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5" name="Google Shape;5395;g30de0bb5ef5_0_7799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6" name="Google Shape;5396;g30de0bb5ef5_0_7799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97" name="Google Shape;5397;g30de0bb5ef5_0_7799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8" name="Google Shape;5398;g30de0bb5ef5_0_7799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9" name="Google Shape;5399;g30de0bb5ef5_0_7799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00" name="Google Shape;5400;g30de0bb5ef5_0_7799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1" name="Google Shape;5401;g30de0bb5ef5_0_7799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2" name="Google Shape;5402;g30de0bb5ef5_0_7799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03" name="Google Shape;5403;g30de0bb5ef5_0_7799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4" name="Google Shape;5404;g30de0bb5ef5_0_7799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g30de0bb5ef5_0_7813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07" name="Google Shape;5407;g30de0bb5ef5_0_7813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08" name="Google Shape;5408;g30de0bb5ef5_0_78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9" name="Google Shape;5409;g30de0bb5ef5_0_7813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0" name="Google Shape;5410;g30de0bb5ef5_0_7813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1" name="Google Shape;5411;g30de0bb5ef5_0_7813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2" name="Google Shape;5412;g30de0bb5ef5_0_7813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3" name="Google Shape;5413;g30de0bb5ef5_0_7813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14" name="Google Shape;5414;g30de0bb5ef5_0_7813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15" name="Google Shape;5415;g30de0bb5ef5_0_7813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6" name="Google Shape;5416;g30de0bb5ef5_0_7813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7" name="Google Shape;5417;g30de0bb5ef5_0_7813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8" name="Google Shape;5418;g30de0bb5ef5_0_7813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db93700fa_0_17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g30db93700fa_0_1749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g30db93700fa_0_1749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30db93700fa_0_1749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g30db93700fa_0_1749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g30db93700fa_0_1749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g30db93700fa_0_1749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g30db93700fa_0_1749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g30db93700fa_0_1749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g30db93700fa_0_1749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g30db93700fa_0_1749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30db93700fa_0_1749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30db93700fa_0_1749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30db93700fa_0_1749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30db93700fa_0_174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5419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Google Shape;5420;g30de0bb5ef5_0_78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1" name="Google Shape;5421;g30de0bb5ef5_0_7827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22" name="Google Shape;5422;g30de0bb5ef5_0_7827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3" name="Google Shape;5423;g30de0bb5ef5_0_7827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4" name="Google Shape;5424;g30de0bb5ef5_0_7827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5" name="Google Shape;5425;g30de0bb5ef5_0_7827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26" name="Google Shape;5426;g30de0bb5ef5_0_7827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7" name="Google Shape;5427;g30de0bb5ef5_0_7827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8" name="Google Shape;5428;g30de0bb5ef5_0_7827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9" name="Google Shape;5429;g30de0bb5ef5_0_7827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30" name="Google Shape;5430;g30de0bb5ef5_0_7827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1" name="Google Shape;5431;g30de0bb5ef5_0_7827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2" name="Google Shape;5432;g30de0bb5ef5_0_7827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3" name="Google Shape;5433;g30de0bb5ef5_0_7827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34" name="Google Shape;5434;g30de0bb5ef5_0_7827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5" name="Google Shape;5435;g30de0bb5ef5_0_7827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6" name="Google Shape;5436;g30de0bb5ef5_0_7827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7" name="Google Shape;5437;g30de0bb5ef5_0_7827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8" name="Google Shape;5438;g30de0bb5ef5_0_7827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9" name="Google Shape;5439;g30de0bb5ef5_0_7827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0" name="Google Shape;5440;g30de0bb5ef5_0_782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g30de0bb5ef5_0_78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3" name="Google Shape;5443;g30de0bb5ef5_0_7849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4" name="Google Shape;5444;g30de0bb5ef5_0_7849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5" name="Google Shape;5445;g30de0bb5ef5_0_7849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6" name="Google Shape;5446;g30de0bb5ef5_0_7849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7" name="Google Shape;5447;g30de0bb5ef5_0_7849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8" name="Google Shape;5448;g30de0bb5ef5_0_7849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49" name="Google Shape;5449;g30de0bb5ef5_0_7849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0" name="Google Shape;5450;g30de0bb5ef5_0_7849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g30de0bb5ef5_0_7859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3" name="Google Shape;5453;g30de0bb5ef5_0_7859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4" name="Google Shape;5454;g30de0bb5ef5_0_7859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55" name="Google Shape;5455;g30de0bb5ef5_0_7859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56" name="Google Shape;5456;g30de0bb5ef5_0_7859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57" name="Google Shape;5457;g30de0bb5ef5_0_7859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8" name="Google Shape;5458;g30de0bb5ef5_0_7859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9" name="Google Shape;5459;g30de0bb5ef5_0_7859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0" name="Google Shape;5460;g30de0bb5ef5_0_7859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1" name="Google Shape;5461;g30de0bb5ef5_0_7859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2" name="Google Shape;5462;g30de0bb5ef5_0_7859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3" name="Google Shape;5463;g30de0bb5ef5_0_7859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4" name="Google Shape;5464;g30de0bb5ef5_0_7859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65" name="Google Shape;5465;g30de0bb5ef5_0_7859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66" name="Google Shape;5466;g30de0bb5ef5_0_7859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67" name="Google Shape;5467;g30de0bb5ef5_0_7859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8" name="Google Shape;5468;g30de0bb5ef5_0_7859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9" name="Google Shape;5469;g30de0bb5ef5_0_7859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0" name="Google Shape;5470;g30de0bb5ef5_0_7859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547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Google Shape;5472;g30de0bb5ef5_0_7879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73" name="Google Shape;5473;g30de0bb5ef5_0_78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4" name="Google Shape;5474;g30de0bb5ef5_0_7879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75" name="Google Shape;5475;g30de0bb5ef5_0_7879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76" name="Google Shape;5476;g30de0bb5ef5_0_7879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77" name="Google Shape;5477;g30de0bb5ef5_0_7879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8" name="Google Shape;5478;g30de0bb5ef5_0_7879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9" name="Google Shape;5479;g30de0bb5ef5_0_7879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0" name="Google Shape;5480;g30de0bb5ef5_0_7879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1" name="Google Shape;5481;g30de0bb5ef5_0_7879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2" name="Google Shape;5482;g30de0bb5ef5_0_7879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3" name="Google Shape;5483;g30de0bb5ef5_0_7879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84" name="Google Shape;5484;g30de0bb5ef5_0_7879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85" name="Google Shape;5485;g30de0bb5ef5_0_7879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86" name="Google Shape;5486;g30de0bb5ef5_0_7879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87" name="Google Shape;5487;g30de0bb5ef5_0_7879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8" name="Google Shape;5488;g30de0bb5ef5_0_7879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9" name="Google Shape;5489;g30de0bb5ef5_0_7879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0" name="Google Shape;5490;g30de0bb5ef5_0_7879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1" name="Google Shape;5491;g30de0bb5ef5_0_7879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2" name="Google Shape;5492;g30de0bb5ef5_0_7879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3" name="Google Shape;5493;g30de0bb5ef5_0_7879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4" name="Google Shape;5494;g30de0bb5ef5_0_7879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5" name="Google Shape;5495;g30de0bb5ef5_0_7879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6" name="Google Shape;5496;g30de0bb5ef5_0_7879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5497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g30de0bb5ef5_0_79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9" name="Google Shape;5499;g30de0bb5ef5_0_7905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0" name="Google Shape;5500;g30de0bb5ef5_0_7905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1" name="Google Shape;5501;g30de0bb5ef5_0_7905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2" name="Google Shape;5502;g30de0bb5ef5_0_7905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3" name="Google Shape;5503;g30de0bb5ef5_0_7905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4" name="Google Shape;5504;g30de0bb5ef5_0_7905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5" name="Google Shape;5505;g30de0bb5ef5_0_7905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6" name="Google Shape;5506;g30de0bb5ef5_0_7905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7" name="Google Shape;5507;g30de0bb5ef5_0_7905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8" name="Google Shape;5508;g30de0bb5ef5_0_7905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09" name="Google Shape;5509;g30de0bb5ef5_0_7905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g30de0bb5ef5_0_79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2" name="Google Shape;5512;g30de0bb5ef5_0_7918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g30de0bb5ef5_0_79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5" name="Google Shape;5515;g30de0bb5ef5_0_7921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16" name="Google Shape;5516;g30de0bb5ef5_0_7921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g30de0bb5ef5_0_79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9" name="Google Shape;5519;g30de0bb5ef5_0_7925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0" name="Google Shape;5520;g30de0bb5ef5_0_7925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1" name="Google Shape;5521;g30de0bb5ef5_0_7925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2" name="Google Shape;5522;g30de0bb5ef5_0_7925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g30de0bb5ef5_0_79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5" name="Google Shape;5525;g30de0bb5ef5_0_7931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6" name="Google Shape;5526;g30de0bb5ef5_0_7931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7" name="Google Shape;5527;g30de0bb5ef5_0_7931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8" name="Google Shape;5528;g30de0bb5ef5_0_7931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29" name="Google Shape;5529;g30de0bb5ef5_0_7931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0" name="Google Shape;5530;g30de0bb5ef5_0_7931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Google Shape;5532;g30de0bb5ef5_0_79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3" name="Google Shape;5533;g30de0bb5ef5_0_7939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4" name="Google Shape;5534;g30de0bb5ef5_0_7939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5" name="Google Shape;5535;g30de0bb5ef5_0_7939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6" name="Google Shape;5536;g30de0bb5ef5_0_7939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7" name="Google Shape;5537;g30de0bb5ef5_0_7939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8" name="Google Shape;5538;g30de0bb5ef5_0_7939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39" name="Google Shape;5539;g30de0bb5ef5_0_7939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0" name="Google Shape;5540;g30de0bb5ef5_0_7939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db93700fa_0_1765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30db93700fa_0_1765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30db93700fa_0_1765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30db93700fa_0_1765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0db93700fa_0_17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g30db93700fa_0_1765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g30db93700fa_0_1765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g30db93700fa_0_1765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30db93700fa_0_1765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30db93700fa_0_1765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g30db93700fa_0_1765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g30db93700fa_0_1765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g30db93700fa_0_1765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g30db93700fa_0_1765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30db93700fa_0_1765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g30db93700fa_0_176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554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Google Shape;5542;g30de0bb5ef5_0_79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3" name="Google Shape;5543;g30de0bb5ef5_0_7949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4" name="Google Shape;5544;g30de0bb5ef5_0_7949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5" name="Google Shape;5545;g30de0bb5ef5_0_7949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6" name="Google Shape;5546;g30de0bb5ef5_0_7949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7" name="Google Shape;5547;g30de0bb5ef5_0_7949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8" name="Google Shape;5548;g30de0bb5ef5_0_7949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49" name="Google Shape;5549;g30de0bb5ef5_0_7949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0" name="Google Shape;5550;g30de0bb5ef5_0_7949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1" name="Google Shape;5551;g30de0bb5ef5_0_7949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2" name="Google Shape;5552;g30de0bb5ef5_0_7949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3" name="Google Shape;5553;g30de0bb5ef5_0_7949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4" name="Google Shape;5554;g30de0bb5ef5_0_7949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5" name="Google Shape;5555;g30de0bb5ef5_0_7949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6" name="Google Shape;5556;g30de0bb5ef5_0_7949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57" name="Google Shape;5557;g30de0bb5ef5_0_7949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db93700fa_0_1782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30db93700fa_0_1782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30db93700fa_0_1782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30db93700fa_0_1782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30db93700fa_0_17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30db93700fa_0_1782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30db93700fa_0_1782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30db93700fa_0_1782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30db93700fa_0_1782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30db93700fa_0_1782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0db93700fa_0_1782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g30db93700fa_0_1782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30db93700fa_0_1782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30db93700fa_0_1782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30db93700fa_0_178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0db93700fa_0_17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g30db93700fa_0_1798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30db93700fa_0_1798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g30db93700fa_0_1798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g30db93700fa_0_1798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30db93700fa_0_1798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0db93700fa_0_1798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0db93700fa_0_1798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0db93700fa_0_1798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g30db93700fa_0_1798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g30db93700fa_0_1798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g30db93700fa_0_1798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g30db93700fa_0_1798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30db93700fa_0_1798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30db93700fa_0_1798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30db93700fa_0_1798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g30db93700fa_0_1798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db93700fa_0_1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g30db93700fa_0_1816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0db93700fa_0_181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30db93700fa_0_1816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30db93700fa_0_181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0db93700fa_0_1816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0db93700fa_0_181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0db93700fa_0_1816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g30db93700fa_0_1816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g30db93700fa_0_1816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g30db93700fa_0_1816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30db93700fa_0_1816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30db93700fa_0_1816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g30db93700fa_0_1816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30db93700fa_0_1816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g30db93700fa_0_1816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30db93700fa_0_1816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30db93700fa_0_1816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g30db93700fa_0_1816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g30db93700fa_0_1816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db93700fa_0_18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g30db93700fa_0_183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g30db93700fa_0_183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30db93700fa_0_1837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30db93700fa_0_1837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30db93700fa_0_183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g30db93700fa_0_1837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g30db93700fa_0_1837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30db93700fa_0_183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g30db93700fa_0_1837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g30db93700fa_0_1837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30db93700fa_0_183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30db93700fa_0_1837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g30db93700fa_0_1837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30db93700fa_0_183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db93700fa_0_18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30db93700fa_0_1853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g30db93700fa_0_1853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30db93700fa_0_1853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30db93700fa_0_1853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30db93700fa_0_1853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30db93700fa_0_1853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30db93700fa_0_1853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30db93700fa_0_1853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30db93700fa_0_1853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30db93700fa_0_1853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0db93700fa_0_1853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g30db93700fa_0_1853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g30db93700fa_0_1853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30db93700fa_0_1853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g30db93700fa_0_1853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g30db93700fa_0_1853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g30db93700fa_0_1853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g30db93700fa_0_1853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0db93700fa_0_1853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30db93700fa_0_1853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30db93700fa_0_1853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30db93700fa_0_1853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30db93700fa_0_1853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30db93700fa_0_1853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0db93700fa_0_18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g30db93700fa_0_1879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g30db93700fa_0_1879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g30db93700fa_0_1879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g30db93700fa_0_1879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g30db93700fa_0_1879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30db93700fa_0_1879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30db93700fa_0_1879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30db93700fa_0_1879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30db93700fa_0_1879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30db93700fa_0_1879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30db93700fa_0_1879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30db93700fa_0_1879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30db93700fa_0_1879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30db93700fa_0_1879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g30db93700fa_0_1879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g30db93700fa_0_1879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g30db93700fa_0_1879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30db93700fa_0_1879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30db93700fa_0_1879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30db93700fa_0_1879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30db93700fa_0_1879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g30db93700fa_0_1879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g30db93700fa_0_187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db93700fa_0_19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g30db93700fa_0_1904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30db93700fa_0_1904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30db93700fa_0_1904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0db93700fa_0_1904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30db93700fa_0_1904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g30db93700fa_0_1904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30db93700fa_0_1904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30db93700fa_0_1904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30db93700fa_0_1904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g30db93700fa_0_1904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g30db93700fa_0_1904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30db93700fa_0_1904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30db93700fa_0_1904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30db93700fa_0_1904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30db93700fa_0_1904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0db93700fa_0_1904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g30db93700fa_0_1904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g30db93700fa_0_1904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30db93700fa_0_1904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0db93700fa_0_1904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30db93700fa_0_1904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g30db93700fa_0_1904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g30db93700fa_0_1904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g30db93700fa_0_190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g30db93700fa_0_1904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g30db93700fa_0_190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g30db93700fa_0_1904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g30db93700fa_0_1904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30db93700fa_0_1904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0db93700fa_0_19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g30db93700fa_0_1935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g30db93700fa_0_1935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g30db93700fa_0_1935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30db93700fa_0_1935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g30db93700fa_0_1935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g30db93700fa_0_1935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30db93700fa_0_1935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30db93700fa_0_1935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g30db93700fa_0_1935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0db93700fa_0_1935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g30db93700fa_0_1935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g30db93700fa_0_1935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0db93700fa_0_1935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g30db93700fa_0_1935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g30db93700fa_0_1935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0db93700fa_0_1935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g30db93700fa_0_1935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g30db93700fa_0_1935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g30db93700fa_0_1935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30db93700fa_0_1935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g30db93700fa_0_1935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g30db93700fa_0_1935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g30db93700fa_0_1935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g30db93700fa_0_1935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0db93700fa_0_19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g30db93700fa_0_1961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g30db93700fa_0_1961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g30db93700fa_0_1961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0db93700fa_0_1961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0db93700fa_0_1961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g30db93700fa_0_1961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g30db93700fa_0_1961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g30db93700fa_0_1961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g30db93700fa_0_1961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30db93700fa_0_1961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g30db93700fa_0_1961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g30db93700fa_0_1961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30db93700fa_0_1961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0db93700fa_0_1961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g30db93700fa_0_1961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g30db93700fa_0_1961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0db93700fa_0_1961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30db93700fa_0_196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0db93700fa_0_19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g30db93700fa_0_1981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g30db93700fa_0_1981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30db93700fa_0_1981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30db93700fa_0_1981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30db93700fa_0_1981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g30db93700fa_0_1981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g30db93700fa_0_1981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0db93700fa_0_1981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g30db93700fa_0_1981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g30db93700fa_0_1981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30db93700fa_0_1981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30db93700fa_0_1981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30db93700fa_0_1981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0db93700fa_0_1981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g30db93700fa_0_1981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30db93700fa_0_1981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g30db93700fa_0_1981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30db93700fa_0_1981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30db93700fa_0_1981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30db93700fa_0_1981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g30db93700fa_0_1981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0db93700fa_0_198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0db93700fa_0_20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g30db93700fa_0_2005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30db93700fa_0_2005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30db93700fa_0_2005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30db93700fa_0_2005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g30db93700fa_0_2005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0db93700fa_0_2005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g30db93700fa_0_2005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30db93700fa_0_2005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g30db93700fa_0_2005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g30db93700fa_0_2005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g30db93700fa_0_2005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0db93700fa_0_201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0db93700fa_0_20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g30db93700fa_0_2018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30db93700fa_0_2018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g30db93700fa_0_2018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g30db93700fa_0_2018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g30db93700fa_0_2018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30db93700fa_0_2018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0db93700fa_0_2018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g30db93700fa_0_2018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g30db93700fa_0_2018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g30db93700fa_0_2018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g30db93700fa_0_2018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g30db93700fa_0_2018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30db93700fa_0_201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0db93700fa_0_20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g30db93700fa_0_203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30db93700fa_0_2034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g30db93700fa_0_2034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g30db93700fa_0_2034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30db93700fa_0_2034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g30db93700fa_0_2034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g30db93700fa_0_2034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g30db93700fa_0_2034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g30db93700fa_0_2034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0db93700fa_0_20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g30db93700fa_0_2045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g30db93700fa_0_2045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30db93700fa_0_2045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g30db93700fa_0_2045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g30db93700fa_0_2045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30db93700fa_0_2045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g30db93700fa_0_2045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g30db93700fa_0_2045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30db93700fa_0_204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0db93700fa_0_20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30db93700fa_0_2056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30db93700fa_0_2056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30db93700fa_0_2056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30db93700fa_0_2056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g30db93700fa_0_2056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0db93700fa_0_2063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30db93700fa_0_2063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30db93700fa_0_2063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30db93700fa_0_20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g30db93700fa_0_2063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g30db93700fa_0_2063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g30db93700fa_0_2063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g30db93700fa_0_2063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g30db93700fa_0_2063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g30db93700fa_0_2063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g30db93700fa_0_2063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g30db93700fa_0_2063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g30db93700fa_0_2063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g30db93700fa_0_2063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g30db93700fa_0_2063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30db93700fa_0_2063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g30db93700fa_0_2063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30db93700fa_0_2063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30db93700fa_0_2063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g30db93700fa_0_2063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g30db93700fa_0_2063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g30db93700fa_0_2063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g30db93700fa_0_2063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g30db93700fa_0_2063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0db93700fa_0_2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g30db93700fa_0_2088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0db93700fa_0_2088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g30db93700fa_0_2088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0db93700fa_0_2088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30db93700fa_0_2088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30db93700fa_0_2088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30db93700fa_0_2088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g30db93700fa_0_2088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g30db93700fa_0_2088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30db93700fa_0_208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db93700fa_0_21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30db93700fa_0_2100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30db93700fa_0_2100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g30db93700fa_0_2100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g30db93700fa_0_2100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30db93700fa_0_2100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30db93700fa_0_2100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g30db93700fa_0_2100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30db93700fa_0_2100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g30db93700fa_0_2100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30db93700fa_0_2100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30db93700fa_0_2100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0db93700fa_0_21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g30db93700fa_0_211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g30db93700fa_0_211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db93700fa_0_21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30db93700fa_0_211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g30db93700fa_0_211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0db93700fa_0_21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g30db93700fa_0_2121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g30db93700fa_0_212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30db93700fa_0_2125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g30db93700fa_0_21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g30db93700fa_0_2125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g30db93700fa_0_2125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30db93700fa_0_2125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g30db93700fa_0_212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g30db93700fa_0_2132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{DF899070-8C07-4A43-8756-CBEE7091D8E3}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g30db93700fa_0_21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g30db93700fa_0_213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db93700fa_0_21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g30db93700fa_0_2136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g30db93700fa_0_2136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30db93700fa_0_2136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g30db93700fa_0_2136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g30db93700fa_0_2136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g30db93700fa_0_2136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g30db93700fa_0_2136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0db93700fa_0_21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g30db93700fa_0_2145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g30db93700fa_0_2145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g30db93700fa_0_2145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g30db93700fa_0_2145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30db93700fa_0_2145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30db93700fa_0_2145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30db93700fa_0_2145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30db93700fa_0_2145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g30db93700fa_0_2145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g30db93700fa_0_214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0db93700fa_0_21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g30db93700fa_0_2157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g30db93700fa_0_2157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g30db93700fa_0_2157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g30db93700fa_0_2157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g30db93700fa_0_2157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30db93700fa_0_2157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30db93700fa_0_2157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30db93700fa_0_2157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30db93700fa_0_2157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30db93700fa_0_215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0db93700fa_0_21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g30db93700fa_0_2169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g30db93700fa_0_2169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30db93700fa_0_2169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g30db93700fa_0_2169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g30db93700fa_0_2169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g30db93700fa_0_2169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g30db93700fa_0_2169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g30db93700fa_0_2169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30db93700fa_0_2169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30db93700fa_0_2169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30db93700fa_0_2169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30db93700fa_0_2169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g30db93700fa_0_2169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30db93700fa_0_2169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30db93700fa_0_216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0db93700fa_0_21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30db93700fa_0_2186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30db93700fa_0_2186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30db93700fa_0_2186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30db93700fa_0_2186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g30db93700fa_0_2186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30db93700fa_0_2186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30db93700fa_0_2186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g30db93700fa_0_2186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0db93700fa_0_2196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30db93700fa_0_21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g30db93700fa_0_2196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g30db93700fa_0_2196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g30db93700fa_0_2196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g30db93700fa_0_2196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g30db93700fa_0_2196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0db93700fa_0_22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g30db93700fa_0_2204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g30db93700fa_0_2204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30db93700fa_0_2204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g30db93700fa_0_2204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g30db93700fa_0_2204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g30db93700fa_0_2204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30db93700fa_0_2204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0db93700fa_0_2213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30db93700fa_0_22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30db93700fa_0_2213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g30db93700fa_0_2213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g30db93700fa_0_2213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g30db93700fa_0_2213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g30db93700fa_0_2213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30db93700fa_0_2213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30db93700fa_0_2213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30db93700fa_0_2213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g30db93700fa_0_2213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g30db93700fa_0_2213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g30db93700fa_0_2213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g30db93700fa_0_2213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g30db93700fa_0_2213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30db93700fa_0_2213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0db93700fa_0_22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g30db93700fa_0_2230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30db93700fa_0_2230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30db93700fa_0_2230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30db93700fa_0_2230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30db93700fa_0_2230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g30db93700fa_0_2230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30db93700fa_0_2230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30db93700fa_0_2230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30db93700fa_0_2230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g30db93700fa_0_2230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g30db93700fa_0_2230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g30db93700fa_0_223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0db93700fa_0_2244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30db93700fa_0_2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g30db93700fa_0_2244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30db93700fa_0_2244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30db93700fa_0_2244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g30db93700fa_0_2244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30db93700fa_0_2244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0db93700fa_0_2244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30db93700fa_0_2244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30db93700fa_0_2244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30db93700fa_0_2244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30db93700fa_0_2244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g30db93700fa_0_2244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0db93700fa_0_22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g30db93700fa_0_2258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g30db93700fa_0_2258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30db93700fa_0_2258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g30db93700fa_0_2258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g30db93700fa_0_2258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g30db93700fa_0_2258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g30db93700fa_0_2258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g30db93700fa_0_2258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g30db93700fa_0_2258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g30db93700fa_0_2258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0db93700fa_0_22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g30db93700fa_0_2270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g30db93700fa_0_2270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g30db93700fa_0_2270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g30db93700fa_0_2270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g30db93700fa_0_2270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g30db93700fa_0_2270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g30db93700fa_0_2270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g30db93700fa_0_2270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g30db93700fa_0_2270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g30db93700fa_0_2270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30db93700fa_0_2270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30db93700fa_0_2270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g30db93700fa_0_2270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30db93700fa_0_2270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30db93700fa_0_2270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30db93700fa_0_2270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g30db93700fa_0_2270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30db93700fa_0_227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db93700fa_0_22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g30db93700fa_0_2290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30db93700fa_0_2290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g30db93700fa_0_2290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0db93700fa_0_2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g30db93700fa_0_2295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g30db93700fa_0_2295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g30db93700fa_0_2295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0db93700fa_0_23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g30db93700fa_0_2300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g30db93700fa_0_2300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0db93700fa_0_23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g30db93700fa_0_2304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g30db93700fa_0_2304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g30db93700fa_0_2304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0db93700fa_0_2309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g30db93700fa_0_23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g30db93700fa_0_2309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30db93700fa_0_2309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g30db93700fa_0_2309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30db93700fa_0_230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0db93700fa_0_23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g30db93700fa_0_2316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g30db93700fa_0_2316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g30db93700fa_0_2316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g30db93700fa_0_2316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g30db93700fa_0_2316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30db93700fa_0_2316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g30db93700fa_0_2316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g30db93700fa_0_2316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g30db93700fa_0_2316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g30db93700fa_0_2316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g30db93700fa_0_2316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g30db93700fa_0_2316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30db93700fa_0_2316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0db93700fa_0_23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30db93700fa_0_2331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g30db93700fa_0_2331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30db93700fa_0_2331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30db93700fa_0_2331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30db93700fa_0_2331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30db93700fa_0_2331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0db93700fa_0_2339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g30db93700fa_0_23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g30db93700fa_0_2339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g30db93700fa_0_2339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g30db93700fa_0_2339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g30db93700fa_0_2339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g30db93700fa_0_2339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g30db93700fa_0_2339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g30db93700fa_0_2339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g30db93700fa_0_2339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g30db93700fa_0_2339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g30db93700fa_0_2339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30db93700fa_0_233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db93700fa_0_23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g30db93700fa_0_2353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g30db93700fa_0_2353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g30db93700fa_0_2353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30db93700fa_0_2353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0db93700fa_0_23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30db93700fa_0_2359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g30db93700fa_0_2359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g30db93700fa_0_2359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g30db93700fa_0_2359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0db93700fa_0_23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g30db93700fa_0_2365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g30db93700fa_0_2365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g30db93700fa_0_2365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g30db93700fa_0_2365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0db93700fa_0_23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30db93700fa_0_2371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g30db93700fa_0_2371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30db93700fa_0_2371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g30db93700fa_0_2371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g30db93700fa_0_2371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30db93700fa_0_2371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0db93700fa_0_23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30db93700fa_0_2379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g30db93700fa_0_2379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g30db93700fa_0_2379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g30db93700fa_0_2379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0db93700fa_0_23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g30db93700fa_0_2385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g30db93700fa_0_2385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g30db93700fa_0_2385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30db93700fa_0_2385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0db93700fa_0_23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g30db93700fa_0_2391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g30db93700fa_0_2391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g30db93700fa_0_2391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g30db93700fa_0_2391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30db93700fa_0_2391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g30db93700fa_0_2391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g30db93700fa_0_2391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g30db93700fa_0_2391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g30db93700fa_0_2391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g30db93700fa_0_2391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g30db93700fa_0_239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0db93700fa_0_24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g30db93700fa_0_2404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g30db93700fa_0_2404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g30db93700fa_0_2404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g30db93700fa_0_2404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g30db93700fa_0_2404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30db93700fa_0_2404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g30db93700fa_0_2404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g30db93700fa_0_2404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g30db93700fa_0_2404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g30db93700fa_0_2404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g30db93700fa_0_240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0db93700fa_0_24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g30db93700fa_0_2417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g30db93700fa_0_2417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g30db93700fa_0_2417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g30db93700fa_0_2417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g30db93700fa_0_2417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g30db93700fa_0_2417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g30db93700fa_0_2417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30db93700fa_0_2417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g30db93700fa_0_2417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g30db93700fa_0_241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0db93700fa_0_24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g30db93700fa_0_2429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g30db93700fa_0_2429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g30db93700fa_0_2429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g30db93700fa_0_2429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g30db93700fa_0_2429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g30db93700fa_0_2429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0db93700fa_0_2437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g30db93700fa_0_24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g30db93700fa_0_2437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30db93700fa_0_2437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30db93700fa_0_2437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g30db93700fa_0_2437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g30db93700fa_0_2437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g30db93700fa_0_2437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g30db93700fa_0_2437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30db93700fa_0_2437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30db93700fa_0_2437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g30db93700fa_0_2437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30db93700fa_0_2437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0db93700fa_0_2451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g30db93700fa_0_2451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g30db93700fa_0_24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g30db93700fa_0_2451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g30db93700fa_0_2451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g30db93700fa_0_2451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g30db93700fa_0_2451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g30db93700fa_0_2451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g30db93700fa_0_2451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g30db93700fa_0_2451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g30db93700fa_0_2451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g30db93700fa_0_2451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g30db93700fa_0_2451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0db93700fa_0_24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g30db93700fa_0_2465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g30db93700fa_0_2465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g30db93700fa_0_2465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g30db93700fa_0_2465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g30db93700fa_0_2465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g30db93700fa_0_2465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g30db93700fa_0_2465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g30db93700fa_0_2465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g30db93700fa_0_2465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g30db93700fa_0_2465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g30db93700fa_0_2465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g30db93700fa_0_2465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g30db93700fa_0_2465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g30db93700fa_0_2465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g30db93700fa_0_2465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g30db93700fa_0_2465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g30db93700fa_0_2465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30db93700fa_0_2465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30db93700fa_0_2465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30db93700fa_0_2465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0db93700fa_0_2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g30db93700fa_0_2487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g30db93700fa_0_2487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g30db93700fa_0_2487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g30db93700fa_0_2487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g30db93700fa_0_2487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g30db93700fa_0_2487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g30db93700fa_0_2487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g30db93700fa_0_2487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db93700fa_0_2497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g30db93700fa_0_2497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g30db93700fa_0_2497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g30db93700fa_0_2497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g30db93700fa_0_2497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g30db93700fa_0_2497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g30db93700fa_0_2497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g30db93700fa_0_2497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g30db93700fa_0_2497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g30db93700fa_0_2497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g30db93700fa_0_2497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g30db93700fa_0_2497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g30db93700fa_0_2497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g30db93700fa_0_2497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g30db93700fa_0_2497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g30db93700fa_0_2497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g30db93700fa_0_2497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g30db93700fa_0_2497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g30db93700fa_0_2497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0db93700fa_0_2517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g30db93700fa_0_25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g30db93700fa_0_2517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g30db93700fa_0_2517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g30db93700fa_0_2517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g30db93700fa_0_2517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g30db93700fa_0_2517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g30db93700fa_0_2517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g30db93700fa_0_2517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g30db93700fa_0_2517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g30db93700fa_0_2517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g30db93700fa_0_2517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g30db93700fa_0_2517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g30db93700fa_0_2517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g30db93700fa_0_2517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g30db93700fa_0_2517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g30db93700fa_0_2517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g30db93700fa_0_2517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g30db93700fa_0_2517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g30db93700fa_0_2517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g30db93700fa_0_2517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g30db93700fa_0_2517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g30db93700fa_0_2517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g30db93700fa_0_2517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g30db93700fa_0_2517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0db93700fa_0_25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g30db93700fa_0_2543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g30db93700fa_0_2543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g30db93700fa_0_2543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g30db93700fa_0_2543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g30db93700fa_0_2543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g30db93700fa_0_2543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g30db93700fa_0_254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g30db93700fa_0_254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g30db93700fa_0_2543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g30db93700fa_0_2543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g30db93700fa_0_2543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0db93700fa_0_25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g30db93700fa_0_2556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4.xml"/><Relationship Id="rId84" Type="http://schemas.openxmlformats.org/officeDocument/2006/relationships/slideLayout" Target="../slideLayouts/slideLayout278.xml"/><Relationship Id="rId83" Type="http://schemas.openxmlformats.org/officeDocument/2006/relationships/slideLayout" Target="../slideLayouts/slideLayout277.xml"/><Relationship Id="rId42" Type="http://schemas.openxmlformats.org/officeDocument/2006/relationships/slideLayout" Target="../slideLayouts/slideLayout236.xml"/><Relationship Id="rId86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235.xml"/><Relationship Id="rId85" Type="http://schemas.openxmlformats.org/officeDocument/2006/relationships/slideLayout" Target="../slideLayouts/slideLayout279.xml"/><Relationship Id="rId44" Type="http://schemas.openxmlformats.org/officeDocument/2006/relationships/slideLayout" Target="../slideLayouts/slideLayout238.xml"/><Relationship Id="rId88" Type="http://schemas.openxmlformats.org/officeDocument/2006/relationships/slideLayout" Target="../slideLayouts/slideLayout282.xml"/><Relationship Id="rId43" Type="http://schemas.openxmlformats.org/officeDocument/2006/relationships/slideLayout" Target="../slideLayouts/slideLayout237.xml"/><Relationship Id="rId87" Type="http://schemas.openxmlformats.org/officeDocument/2006/relationships/slideLayout" Target="../slideLayouts/slideLayout281.xml"/><Relationship Id="rId46" Type="http://schemas.openxmlformats.org/officeDocument/2006/relationships/slideLayout" Target="../slideLayouts/slideLayout240.xml"/><Relationship Id="rId45" Type="http://schemas.openxmlformats.org/officeDocument/2006/relationships/slideLayout" Target="../slideLayouts/slideLayout239.xml"/><Relationship Id="rId8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74.xml"/><Relationship Id="rId82" Type="http://schemas.openxmlformats.org/officeDocument/2006/relationships/slideLayout" Target="../slideLayouts/slideLayout276.xml"/><Relationship Id="rId81" Type="http://schemas.openxmlformats.org/officeDocument/2006/relationships/slideLayout" Target="../slideLayouts/slideLayout275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48" Type="http://schemas.openxmlformats.org/officeDocument/2006/relationships/slideLayout" Target="../slideLayouts/slideLayout242.xml"/><Relationship Id="rId47" Type="http://schemas.openxmlformats.org/officeDocument/2006/relationships/slideLayout" Target="../slideLayouts/slideLayout241.xml"/><Relationship Id="rId49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73" Type="http://schemas.openxmlformats.org/officeDocument/2006/relationships/slideLayout" Target="../slideLayouts/slideLayout267.xml"/><Relationship Id="rId72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25.xml"/><Relationship Id="rId75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24.xml"/><Relationship Id="rId74" Type="http://schemas.openxmlformats.org/officeDocument/2006/relationships/slideLayout" Target="../slideLayouts/slideLayout268.xml"/><Relationship Id="rId33" Type="http://schemas.openxmlformats.org/officeDocument/2006/relationships/slideLayout" Target="../slideLayouts/slideLayout227.xml"/><Relationship Id="rId77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26.xml"/><Relationship Id="rId76" Type="http://schemas.openxmlformats.org/officeDocument/2006/relationships/slideLayout" Target="../slideLayouts/slideLayout270.xml"/><Relationship Id="rId35" Type="http://schemas.openxmlformats.org/officeDocument/2006/relationships/slideLayout" Target="../slideLayouts/slideLayout229.xml"/><Relationship Id="rId79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28.xml"/><Relationship Id="rId78" Type="http://schemas.openxmlformats.org/officeDocument/2006/relationships/slideLayout" Target="../slideLayouts/slideLayout272.xml"/><Relationship Id="rId71" Type="http://schemas.openxmlformats.org/officeDocument/2006/relationships/slideLayout" Target="../slideLayouts/slideLayout265.xml"/><Relationship Id="rId70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31.xml"/><Relationship Id="rId36" Type="http://schemas.openxmlformats.org/officeDocument/2006/relationships/slideLayout" Target="../slideLayouts/slideLayout230.xml"/><Relationship Id="rId39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2.xml"/><Relationship Id="rId62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14.xml"/><Relationship Id="rId64" Type="http://schemas.openxmlformats.org/officeDocument/2006/relationships/slideLayout" Target="../slideLayouts/slideLayout258.xml"/><Relationship Id="rId63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16.xml"/><Relationship Id="rId66" Type="http://schemas.openxmlformats.org/officeDocument/2006/relationships/slideLayout" Target="../slideLayouts/slideLayout260.xml"/><Relationship Id="rId21" Type="http://schemas.openxmlformats.org/officeDocument/2006/relationships/slideLayout" Target="../slideLayouts/slideLayout215.xml"/><Relationship Id="rId65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18.xml"/><Relationship Id="rId68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17.xml"/><Relationship Id="rId67" Type="http://schemas.openxmlformats.org/officeDocument/2006/relationships/slideLayout" Target="../slideLayouts/slideLayout261.xml"/><Relationship Id="rId60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19.xml"/><Relationship Id="rId69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23.xml"/><Relationship Id="rId51" Type="http://schemas.openxmlformats.org/officeDocument/2006/relationships/slideLayout" Target="../slideLayouts/slideLayout245.xml"/><Relationship Id="rId95" Type="http://schemas.openxmlformats.org/officeDocument/2006/relationships/theme" Target="../theme/theme2.xml"/><Relationship Id="rId50" Type="http://schemas.openxmlformats.org/officeDocument/2006/relationships/slideLayout" Target="../slideLayouts/slideLayout244.xml"/><Relationship Id="rId94" Type="http://schemas.openxmlformats.org/officeDocument/2006/relationships/slideLayout" Target="../slideLayouts/slideLayout288.xml"/><Relationship Id="rId53" Type="http://schemas.openxmlformats.org/officeDocument/2006/relationships/slideLayout" Target="../slideLayouts/slideLayout247.xml"/><Relationship Id="rId52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05.xml"/><Relationship Id="rId5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04.xml"/><Relationship Id="rId54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07.xml"/><Relationship Id="rId5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06.xml"/><Relationship Id="rId56" Type="http://schemas.openxmlformats.org/officeDocument/2006/relationships/slideLayout" Target="../slideLayouts/slideLayout250.xml"/><Relationship Id="rId91" Type="http://schemas.openxmlformats.org/officeDocument/2006/relationships/slideLayout" Target="../slideLayouts/slideLayout285.xml"/><Relationship Id="rId90" Type="http://schemas.openxmlformats.org/officeDocument/2006/relationships/slideLayout" Target="../slideLayouts/slideLayout284.xml"/><Relationship Id="rId93" Type="http://schemas.openxmlformats.org/officeDocument/2006/relationships/slideLayout" Target="../slideLayouts/slideLayout287.xml"/><Relationship Id="rId92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09.xml"/><Relationship Id="rId5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08.xml"/><Relationship Id="rId58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2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26.xml"/><Relationship Id="rId84" Type="http://schemas.openxmlformats.org/officeDocument/2006/relationships/slideLayout" Target="../slideLayouts/slideLayout370.xml"/><Relationship Id="rId83" Type="http://schemas.openxmlformats.org/officeDocument/2006/relationships/slideLayout" Target="../slideLayouts/slideLayout369.xml"/><Relationship Id="rId42" Type="http://schemas.openxmlformats.org/officeDocument/2006/relationships/slideLayout" Target="../slideLayouts/slideLayout328.xml"/><Relationship Id="rId86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27.xml"/><Relationship Id="rId85" Type="http://schemas.openxmlformats.org/officeDocument/2006/relationships/slideLayout" Target="../slideLayouts/slideLayout371.xml"/><Relationship Id="rId44" Type="http://schemas.openxmlformats.org/officeDocument/2006/relationships/slideLayout" Target="../slideLayouts/slideLayout330.xml"/><Relationship Id="rId88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29.xml"/><Relationship Id="rId87" Type="http://schemas.openxmlformats.org/officeDocument/2006/relationships/slideLayout" Target="../slideLayouts/slideLayout373.xml"/><Relationship Id="rId46" Type="http://schemas.openxmlformats.org/officeDocument/2006/relationships/slideLayout" Target="../slideLayouts/slideLayout332.xml"/><Relationship Id="rId45" Type="http://schemas.openxmlformats.org/officeDocument/2006/relationships/slideLayout" Target="../slideLayouts/slideLayout331.xml"/><Relationship Id="rId89" Type="http://schemas.openxmlformats.org/officeDocument/2006/relationships/slideLayout" Target="../slideLayouts/slideLayout375.xml"/><Relationship Id="rId80" Type="http://schemas.openxmlformats.org/officeDocument/2006/relationships/slideLayout" Target="../slideLayouts/slideLayout366.xml"/><Relationship Id="rId82" Type="http://schemas.openxmlformats.org/officeDocument/2006/relationships/slideLayout" Target="../slideLayouts/slideLayout368.xml"/><Relationship Id="rId81" Type="http://schemas.openxmlformats.org/officeDocument/2006/relationships/slideLayout" Target="../slideLayouts/slideLayout367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34.xml"/><Relationship Id="rId47" Type="http://schemas.openxmlformats.org/officeDocument/2006/relationships/slideLayout" Target="../slideLayouts/slideLayout333.xml"/><Relationship Id="rId49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73" Type="http://schemas.openxmlformats.org/officeDocument/2006/relationships/slideLayout" Target="../slideLayouts/slideLayout359.xml"/><Relationship Id="rId72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17.xml"/><Relationship Id="rId75" Type="http://schemas.openxmlformats.org/officeDocument/2006/relationships/slideLayout" Target="../slideLayouts/slideLayout361.xml"/><Relationship Id="rId30" Type="http://schemas.openxmlformats.org/officeDocument/2006/relationships/slideLayout" Target="../slideLayouts/slideLayout316.xml"/><Relationship Id="rId74" Type="http://schemas.openxmlformats.org/officeDocument/2006/relationships/slideLayout" Target="../slideLayouts/slideLayout360.xml"/><Relationship Id="rId33" Type="http://schemas.openxmlformats.org/officeDocument/2006/relationships/slideLayout" Target="../slideLayouts/slideLayout319.xml"/><Relationship Id="rId77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18.xml"/><Relationship Id="rId76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21.xml"/><Relationship Id="rId79" Type="http://schemas.openxmlformats.org/officeDocument/2006/relationships/slideLayout" Target="../slideLayouts/slideLayout365.xml"/><Relationship Id="rId34" Type="http://schemas.openxmlformats.org/officeDocument/2006/relationships/slideLayout" Target="../slideLayouts/slideLayout320.xml"/><Relationship Id="rId78" Type="http://schemas.openxmlformats.org/officeDocument/2006/relationships/slideLayout" Target="../slideLayouts/slideLayout364.xml"/><Relationship Id="rId71" Type="http://schemas.openxmlformats.org/officeDocument/2006/relationships/slideLayout" Target="../slideLayouts/slideLayout357.xml"/><Relationship Id="rId70" Type="http://schemas.openxmlformats.org/officeDocument/2006/relationships/slideLayout" Target="../slideLayouts/slideLayout356.xml"/><Relationship Id="rId37" Type="http://schemas.openxmlformats.org/officeDocument/2006/relationships/slideLayout" Target="../slideLayouts/slideLayout323.xml"/><Relationship Id="rId36" Type="http://schemas.openxmlformats.org/officeDocument/2006/relationships/slideLayout" Target="../slideLayouts/slideLayout322.xml"/><Relationship Id="rId39" Type="http://schemas.openxmlformats.org/officeDocument/2006/relationships/slideLayout" Target="../slideLayouts/slideLayout325.xml"/><Relationship Id="rId38" Type="http://schemas.openxmlformats.org/officeDocument/2006/relationships/slideLayout" Target="../slideLayouts/slideLayout324.xml"/><Relationship Id="rId62" Type="http://schemas.openxmlformats.org/officeDocument/2006/relationships/slideLayout" Target="../slideLayouts/slideLayout348.xml"/><Relationship Id="rId61" Type="http://schemas.openxmlformats.org/officeDocument/2006/relationships/slideLayout" Target="../slideLayouts/slideLayout347.xml"/><Relationship Id="rId20" Type="http://schemas.openxmlformats.org/officeDocument/2006/relationships/slideLayout" Target="../slideLayouts/slideLayout306.xml"/><Relationship Id="rId64" Type="http://schemas.openxmlformats.org/officeDocument/2006/relationships/slideLayout" Target="../slideLayouts/slideLayout350.xml"/><Relationship Id="rId63" Type="http://schemas.openxmlformats.org/officeDocument/2006/relationships/slideLayout" Target="../slideLayouts/slideLayout349.xml"/><Relationship Id="rId22" Type="http://schemas.openxmlformats.org/officeDocument/2006/relationships/slideLayout" Target="../slideLayouts/slideLayout308.xml"/><Relationship Id="rId66" Type="http://schemas.openxmlformats.org/officeDocument/2006/relationships/slideLayout" Target="../slideLayouts/slideLayout352.xml"/><Relationship Id="rId21" Type="http://schemas.openxmlformats.org/officeDocument/2006/relationships/slideLayout" Target="../slideLayouts/slideLayout307.xml"/><Relationship Id="rId65" Type="http://schemas.openxmlformats.org/officeDocument/2006/relationships/slideLayout" Target="../slideLayouts/slideLayout351.xml"/><Relationship Id="rId24" Type="http://schemas.openxmlformats.org/officeDocument/2006/relationships/slideLayout" Target="../slideLayouts/slideLayout310.xml"/><Relationship Id="rId68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09.xml"/><Relationship Id="rId67" Type="http://schemas.openxmlformats.org/officeDocument/2006/relationships/slideLayout" Target="../slideLayouts/slideLayout353.xml"/><Relationship Id="rId60" Type="http://schemas.openxmlformats.org/officeDocument/2006/relationships/slideLayout" Target="../slideLayouts/slideLayout346.xml"/><Relationship Id="rId26" Type="http://schemas.openxmlformats.org/officeDocument/2006/relationships/slideLayout" Target="../slideLayouts/slideLayout312.xml"/><Relationship Id="rId25" Type="http://schemas.openxmlformats.org/officeDocument/2006/relationships/slideLayout" Target="../slideLayouts/slideLayout311.xml"/><Relationship Id="rId69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14.xml"/><Relationship Id="rId27" Type="http://schemas.openxmlformats.org/officeDocument/2006/relationships/slideLayout" Target="../slideLayouts/slideLayout313.xml"/><Relationship Id="rId29" Type="http://schemas.openxmlformats.org/officeDocument/2006/relationships/slideLayout" Target="../slideLayouts/slideLayout315.xml"/><Relationship Id="rId51" Type="http://schemas.openxmlformats.org/officeDocument/2006/relationships/slideLayout" Target="../slideLayouts/slideLayout337.xml"/><Relationship Id="rId95" Type="http://schemas.openxmlformats.org/officeDocument/2006/relationships/theme" Target="../theme/theme6.xml"/><Relationship Id="rId50" Type="http://schemas.openxmlformats.org/officeDocument/2006/relationships/slideLayout" Target="../slideLayouts/slideLayout336.xml"/><Relationship Id="rId94" Type="http://schemas.openxmlformats.org/officeDocument/2006/relationships/slideLayout" Target="../slideLayouts/slideLayout380.xml"/><Relationship Id="rId53" Type="http://schemas.openxmlformats.org/officeDocument/2006/relationships/slideLayout" Target="../slideLayouts/slideLayout339.xml"/><Relationship Id="rId52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297.xml"/><Relationship Id="rId5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296.xml"/><Relationship Id="rId54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299.xml"/><Relationship Id="rId5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298.xml"/><Relationship Id="rId56" Type="http://schemas.openxmlformats.org/officeDocument/2006/relationships/slideLayout" Target="../slideLayouts/slideLayout342.xml"/><Relationship Id="rId91" Type="http://schemas.openxmlformats.org/officeDocument/2006/relationships/slideLayout" Target="../slideLayouts/slideLayout377.xml"/><Relationship Id="rId90" Type="http://schemas.openxmlformats.org/officeDocument/2006/relationships/slideLayout" Target="../slideLayouts/slideLayout376.xml"/><Relationship Id="rId93" Type="http://schemas.openxmlformats.org/officeDocument/2006/relationships/slideLayout" Target="../slideLayouts/slideLayout379.xml"/><Relationship Id="rId92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01.xml"/><Relationship Id="rId5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00.xml"/><Relationship Id="rId58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302.xml"/><Relationship Id="rId19" Type="http://schemas.openxmlformats.org/officeDocument/2006/relationships/slideLayout" Target="../slideLayouts/slideLayout305.xml"/><Relationship Id="rId18" Type="http://schemas.openxmlformats.org/officeDocument/2006/relationships/slideLayout" Target="../slideLayouts/slideLayout3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db93700fa_0_13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30db93700fa_0_13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g30db93700fa_0_131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30db93700fa_0_131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g30db93700fa_0_1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0de0bb5ef5_0_1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30de0bb5ef5_0_13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30de0bb5ef5_0_136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30de0bb5ef5_0_136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30de0bb5ef5_0_13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0de0bb5ef5_0_40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6" name="Google Shape;2976;g30de0bb5ef5_0_40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Google Shape;2977;g30de0bb5ef5_0_404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8" name="Google Shape;2978;g30de0bb5ef5_0_404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79" name="Google Shape;2979;g30de0bb5ef5_0_40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  <p:sldLayoutId id="2147483900" r:id="rId55"/>
    <p:sldLayoutId id="2147483901" r:id="rId56"/>
    <p:sldLayoutId id="2147483902" r:id="rId57"/>
    <p:sldLayoutId id="2147483903" r:id="rId58"/>
    <p:sldLayoutId id="2147483904" r:id="rId59"/>
    <p:sldLayoutId id="2147483905" r:id="rId60"/>
    <p:sldLayoutId id="2147483906" r:id="rId61"/>
    <p:sldLayoutId id="2147483907" r:id="rId62"/>
    <p:sldLayoutId id="2147483908" r:id="rId63"/>
    <p:sldLayoutId id="2147483909" r:id="rId64"/>
    <p:sldLayoutId id="2147483910" r:id="rId65"/>
    <p:sldLayoutId id="2147483911" r:id="rId66"/>
    <p:sldLayoutId id="2147483912" r:id="rId67"/>
    <p:sldLayoutId id="2147483913" r:id="rId68"/>
    <p:sldLayoutId id="2147483914" r:id="rId69"/>
    <p:sldLayoutId id="2147483915" r:id="rId70"/>
    <p:sldLayoutId id="2147483916" r:id="rId71"/>
    <p:sldLayoutId id="2147483917" r:id="rId72"/>
    <p:sldLayoutId id="2147483918" r:id="rId73"/>
    <p:sldLayoutId id="2147483919" r:id="rId74"/>
    <p:sldLayoutId id="2147483920" r:id="rId75"/>
    <p:sldLayoutId id="2147483921" r:id="rId76"/>
    <p:sldLayoutId id="2147483922" r:id="rId77"/>
    <p:sldLayoutId id="2147483923" r:id="rId78"/>
    <p:sldLayoutId id="2147483924" r:id="rId79"/>
    <p:sldLayoutId id="2147483925" r:id="rId80"/>
    <p:sldLayoutId id="2147483926" r:id="rId81"/>
    <p:sldLayoutId id="2147483927" r:id="rId82"/>
    <p:sldLayoutId id="2147483928" r:id="rId83"/>
    <p:sldLayoutId id="2147483929" r:id="rId84"/>
    <p:sldLayoutId id="2147483930" r:id="rId85"/>
    <p:sldLayoutId id="2147483931" r:id="rId86"/>
    <p:sldLayoutId id="2147483932" r:id="rId87"/>
    <p:sldLayoutId id="2147483933" r:id="rId88"/>
    <p:sldLayoutId id="2147483934" r:id="rId89"/>
    <p:sldLayoutId id="2147483935" r:id="rId90"/>
    <p:sldLayoutId id="2147483936" r:id="rId91"/>
    <p:sldLayoutId id="2147483937" r:id="rId92"/>
    <p:sldLayoutId id="2147483938" r:id="rId93"/>
    <p:sldLayoutId id="2147483939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30de0bb5ef5_0_66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8" name="Google Shape;4268;g30de0bb5ef5_0_667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9" name="Google Shape;4269;g30de0bb5ef5_0_667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70" name="Google Shape;4270;g30de0bb5ef5_0_667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71" name="Google Shape;4271;g30de0bb5ef5_0_66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  <p:sldLayoutId id="2147483970" r:id="rId32"/>
    <p:sldLayoutId id="2147483971" r:id="rId33"/>
    <p:sldLayoutId id="2147483972" r:id="rId34"/>
    <p:sldLayoutId id="2147483973" r:id="rId35"/>
    <p:sldLayoutId id="2147483974" r:id="rId36"/>
    <p:sldLayoutId id="2147483975" r:id="rId37"/>
    <p:sldLayoutId id="2147483976" r:id="rId38"/>
    <p:sldLayoutId id="2147483977" r:id="rId39"/>
    <p:sldLayoutId id="2147483978" r:id="rId40"/>
    <p:sldLayoutId id="2147483979" r:id="rId41"/>
    <p:sldLayoutId id="2147483980" r:id="rId42"/>
    <p:sldLayoutId id="2147483981" r:id="rId43"/>
    <p:sldLayoutId id="2147483982" r:id="rId44"/>
    <p:sldLayoutId id="2147483983" r:id="rId45"/>
    <p:sldLayoutId id="2147483984" r:id="rId46"/>
    <p:sldLayoutId id="2147483985" r:id="rId47"/>
    <p:sldLayoutId id="2147483986" r:id="rId48"/>
    <p:sldLayoutId id="2147483987" r:id="rId49"/>
    <p:sldLayoutId id="2147483988" r:id="rId50"/>
    <p:sldLayoutId id="2147483989" r:id="rId51"/>
    <p:sldLayoutId id="2147483990" r:id="rId52"/>
    <p:sldLayoutId id="2147483991" r:id="rId53"/>
    <p:sldLayoutId id="2147483992" r:id="rId54"/>
    <p:sldLayoutId id="2147483993" r:id="rId55"/>
    <p:sldLayoutId id="2147483994" r:id="rId56"/>
    <p:sldLayoutId id="2147483995" r:id="rId57"/>
    <p:sldLayoutId id="2147483996" r:id="rId58"/>
    <p:sldLayoutId id="2147483997" r:id="rId59"/>
    <p:sldLayoutId id="2147483998" r:id="rId60"/>
    <p:sldLayoutId id="2147483999" r:id="rId61"/>
    <p:sldLayoutId id="2147484000" r:id="rId62"/>
    <p:sldLayoutId id="2147484001" r:id="rId63"/>
    <p:sldLayoutId id="2147484002" r:id="rId64"/>
    <p:sldLayoutId id="2147484003" r:id="rId65"/>
    <p:sldLayoutId id="2147484004" r:id="rId66"/>
    <p:sldLayoutId id="2147484005" r:id="rId67"/>
    <p:sldLayoutId id="2147484006" r:id="rId68"/>
    <p:sldLayoutId id="2147484007" r:id="rId69"/>
    <p:sldLayoutId id="2147484008" r:id="rId70"/>
    <p:sldLayoutId id="2147484009" r:id="rId71"/>
    <p:sldLayoutId id="2147484010" r:id="rId72"/>
    <p:sldLayoutId id="2147484011" r:id="rId73"/>
    <p:sldLayoutId id="2147484012" r:id="rId74"/>
    <p:sldLayoutId id="2147484013" r:id="rId75"/>
    <p:sldLayoutId id="2147484014" r:id="rId76"/>
    <p:sldLayoutId id="2147484015" r:id="rId77"/>
    <p:sldLayoutId id="2147484016" r:id="rId78"/>
    <p:sldLayoutId id="2147484017" r:id="rId79"/>
    <p:sldLayoutId id="2147484018" r:id="rId80"/>
    <p:sldLayoutId id="2147484019" r:id="rId81"/>
    <p:sldLayoutId id="2147484020" r:id="rId82"/>
    <p:sldLayoutId id="2147484021" r:id="rId83"/>
    <p:sldLayoutId id="2147484022" r:id="rId84"/>
    <p:sldLayoutId id="2147484023" r:id="rId85"/>
    <p:sldLayoutId id="2147484024" r:id="rId86"/>
    <p:sldLayoutId id="2147484025" r:id="rId87"/>
    <p:sldLayoutId id="2147484026" r:id="rId88"/>
    <p:sldLayoutId id="2147484027" r:id="rId89"/>
    <p:sldLayoutId id="2147484028" r:id="rId90"/>
    <p:sldLayoutId id="2147484029" r:id="rId91"/>
    <p:sldLayoutId id="2147484030" r:id="rId92"/>
    <p:sldLayoutId id="2147484031" r:id="rId93"/>
    <p:sldLayoutId id="2147484032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p1"/>
          <p:cNvSpPr txBox="1"/>
          <p:nvPr>
            <p:ph idx="1" type="body"/>
          </p:nvPr>
        </p:nvSpPr>
        <p:spPr>
          <a:xfrm>
            <a:off x="446797" y="2089750"/>
            <a:ext cx="75495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Fungsi (Part 1)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g30de0bb5ef5_0_665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47" name="Google Shape;5647;g30de0bb5ef5_0_6653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Kesimpulan</a:t>
            </a:r>
            <a:endParaRPr/>
          </a:p>
        </p:txBody>
      </p:sp>
      <p:grpSp>
        <p:nvGrpSpPr>
          <p:cNvPr id="5648" name="Google Shape;5648;g30de0bb5ef5_0_6653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5649" name="Google Shape;5649;g30de0bb5ef5_0_665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0" name="Google Shape;5650;g30de0bb5ef5_0_665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1" name="Google Shape;5651;g30de0bb5ef5_0_6653"/>
          <p:cNvSpPr txBox="1"/>
          <p:nvPr/>
        </p:nvSpPr>
        <p:spPr>
          <a:xfrm>
            <a:off x="1710275" y="2614550"/>
            <a:ext cx="7683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Function </a:t>
            </a:r>
            <a:r>
              <a:rPr lang="ko-KR">
                <a:solidFill>
                  <a:schemeClr val="dk1"/>
                </a:solidFill>
              </a:rPr>
              <a:t>dapat </a:t>
            </a:r>
            <a:r>
              <a:rPr b="1" lang="ko-KR">
                <a:solidFill>
                  <a:schemeClr val="dk1"/>
                </a:solidFill>
              </a:rPr>
              <a:t>menerima input</a:t>
            </a:r>
            <a:r>
              <a:rPr lang="ko-KR">
                <a:solidFill>
                  <a:schemeClr val="dk1"/>
                </a:solidFill>
              </a:rPr>
              <a:t> dan </a:t>
            </a:r>
            <a:r>
              <a:rPr b="1" lang="ko-KR">
                <a:solidFill>
                  <a:schemeClr val="dk1"/>
                </a:solidFill>
              </a:rPr>
              <a:t>mengembalikan output </a:t>
            </a:r>
            <a:r>
              <a:rPr lang="ko-KR">
                <a:solidFill>
                  <a:schemeClr val="dk1"/>
                </a:solidFill>
              </a:rPr>
              <a:t>yang sesuai</a:t>
            </a:r>
            <a:endParaRPr/>
          </a:p>
        </p:txBody>
      </p:sp>
      <p:grpSp>
        <p:nvGrpSpPr>
          <p:cNvPr id="5652" name="Google Shape;5652;g30de0bb5ef5_0_6653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5653" name="Google Shape;5653;g30de0bb5ef5_0_665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4" name="Google Shape;5654;g30de0bb5ef5_0_665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5" name="Google Shape;5655;g30de0bb5ef5_0_6653"/>
          <p:cNvSpPr txBox="1"/>
          <p:nvPr/>
        </p:nvSpPr>
        <p:spPr>
          <a:xfrm>
            <a:off x="1710275" y="3194050"/>
            <a:ext cx="5147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Function didefinisikan sekali </a:t>
            </a:r>
            <a:r>
              <a:rPr lang="ko-KR">
                <a:solidFill>
                  <a:schemeClr val="dk1"/>
                </a:solidFill>
              </a:rPr>
              <a:t>dan</a:t>
            </a:r>
            <a:r>
              <a:rPr b="1" lang="ko-KR">
                <a:solidFill>
                  <a:schemeClr val="dk1"/>
                </a:solidFill>
              </a:rPr>
              <a:t> dipakai berulang-ulang</a:t>
            </a:r>
            <a:endParaRPr b="1"/>
          </a:p>
        </p:txBody>
      </p:sp>
      <p:grpSp>
        <p:nvGrpSpPr>
          <p:cNvPr id="5656" name="Google Shape;5656;g30de0bb5ef5_0_6653"/>
          <p:cNvGrpSpPr/>
          <p:nvPr/>
        </p:nvGrpSpPr>
        <p:grpSpPr>
          <a:xfrm>
            <a:off x="1219398" y="3729080"/>
            <a:ext cx="435455" cy="430331"/>
            <a:chOff x="8672182" y="1651388"/>
            <a:chExt cx="544795" cy="538385"/>
          </a:xfrm>
        </p:grpSpPr>
        <p:sp>
          <p:nvSpPr>
            <p:cNvPr id="5657" name="Google Shape;5657;g30de0bb5ef5_0_6653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8" name="Google Shape;5658;g30de0bb5ef5_0_6653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9" name="Google Shape;5659;g30de0bb5ef5_0_6653"/>
          <p:cNvSpPr txBox="1"/>
          <p:nvPr/>
        </p:nvSpPr>
        <p:spPr>
          <a:xfrm>
            <a:off x="1710275" y="3777800"/>
            <a:ext cx="7064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Function Call</a:t>
            </a:r>
            <a:r>
              <a:rPr lang="ko-KR">
                <a:solidFill>
                  <a:schemeClr val="dk1"/>
                </a:solidFill>
              </a:rPr>
              <a:t> memindahkan alur eksekusi kedalam </a:t>
            </a:r>
            <a:r>
              <a:rPr b="1" lang="ko-KR">
                <a:solidFill>
                  <a:schemeClr val="dk1"/>
                </a:solidFill>
              </a:rPr>
              <a:t>Function Body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30de0bb5ef5_0_404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66" name="Google Shape;5666;g30de0bb5ef5_0_4040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5667" name="Google Shape;5667;g30de0bb5ef5_0_4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8" name="Google Shape;5668;g30de0bb5ef5_0_4040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6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7" name="Google Shape;5567;g30de0bb5ef5_0_1330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3046650" y="1657100"/>
            <a:ext cx="7461975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8" name="Google Shape;5568;g30de0bb5ef5_0_133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</p:txBody>
      </p:sp>
      <p:sp>
        <p:nvSpPr>
          <p:cNvPr id="5569" name="Google Shape;5569;g30de0bb5ef5_0_1330"/>
          <p:cNvSpPr txBox="1"/>
          <p:nvPr>
            <p:ph idx="2" type="body"/>
          </p:nvPr>
        </p:nvSpPr>
        <p:spPr>
          <a:xfrm>
            <a:off x="1070475" y="16430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 we've learned so far</a:t>
            </a:r>
            <a:endParaRPr/>
          </a:p>
        </p:txBody>
      </p:sp>
      <p:sp>
        <p:nvSpPr>
          <p:cNvPr id="5570" name="Google Shape;5570;g30de0bb5ef5_0_1330"/>
          <p:cNvSpPr txBox="1"/>
          <p:nvPr>
            <p:ph idx="3" type="body"/>
          </p:nvPr>
        </p:nvSpPr>
        <p:spPr>
          <a:xfrm>
            <a:off x="1601175" y="2901100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Variabel, Tipe Data dan Operator untuk bekerja dengan data.</a:t>
            </a:r>
            <a:endParaRPr/>
          </a:p>
        </p:txBody>
      </p:sp>
      <p:grpSp>
        <p:nvGrpSpPr>
          <p:cNvPr id="5571" name="Google Shape;5571;g30de0bb5ef5_0_1330"/>
          <p:cNvGrpSpPr/>
          <p:nvPr/>
        </p:nvGrpSpPr>
        <p:grpSpPr>
          <a:xfrm>
            <a:off x="1191627" y="3000379"/>
            <a:ext cx="207612" cy="296773"/>
            <a:chOff x="1178052" y="2543004"/>
            <a:chExt cx="207612" cy="296773"/>
          </a:xfrm>
        </p:grpSpPr>
        <p:sp>
          <p:nvSpPr>
            <p:cNvPr id="5572" name="Google Shape;5572;g30de0bb5ef5_0_1330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3" name="Google Shape;5573;g30de0bb5ef5_0_1330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4" name="Google Shape;5574;g30de0bb5ef5_0_1330"/>
          <p:cNvSpPr txBox="1"/>
          <p:nvPr>
            <p:ph idx="3" type="body"/>
          </p:nvPr>
        </p:nvSpPr>
        <p:spPr>
          <a:xfrm>
            <a:off x="1601175" y="36519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Control Flow untuk manipulasi alur eksekusi kode program.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5575" name="Google Shape;5575;g30de0bb5ef5_0_1330"/>
          <p:cNvGrpSpPr/>
          <p:nvPr/>
        </p:nvGrpSpPr>
        <p:grpSpPr>
          <a:xfrm>
            <a:off x="1191627" y="3737991"/>
            <a:ext cx="207612" cy="296773"/>
            <a:chOff x="1178052" y="2543004"/>
            <a:chExt cx="207612" cy="296773"/>
          </a:xfrm>
        </p:grpSpPr>
        <p:sp>
          <p:nvSpPr>
            <p:cNvPr id="5576" name="Google Shape;5576;g30de0bb5ef5_0_1330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7" name="Google Shape;5577;g30de0bb5ef5_0_1330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30de0bb5ef5_0_1344"/>
          <p:cNvSpPr txBox="1"/>
          <p:nvPr>
            <p:ph idx="3" type="body"/>
          </p:nvPr>
        </p:nvSpPr>
        <p:spPr>
          <a:xfrm>
            <a:off x="1601175" y="30269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Function (Fungsi)</a:t>
            </a:r>
            <a:r>
              <a:rPr lang="ko-KR">
                <a:solidFill>
                  <a:srgbClr val="282828"/>
                </a:solidFill>
              </a:rPr>
              <a:t>, membuat “rumus” untuk menyelesaikan masalah.</a:t>
            </a:r>
            <a:endParaRPr/>
          </a:p>
        </p:txBody>
      </p:sp>
      <p:sp>
        <p:nvSpPr>
          <p:cNvPr id="5583" name="Google Shape;5583;g30de0bb5ef5_0_1344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84" name="Google Shape;5584;g30de0bb5ef5_0_1344"/>
          <p:cNvSpPr txBox="1"/>
          <p:nvPr>
            <p:ph idx="2" type="body"/>
          </p:nvPr>
        </p:nvSpPr>
        <p:spPr>
          <a:xfrm>
            <a:off x="1070475" y="23023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5585" name="Google Shape;5585;g30de0bb5ef5_0_1344"/>
          <p:cNvGrpSpPr/>
          <p:nvPr/>
        </p:nvGrpSpPr>
        <p:grpSpPr>
          <a:xfrm>
            <a:off x="1119015" y="3144688"/>
            <a:ext cx="352841" cy="296750"/>
            <a:chOff x="4089526" y="1664513"/>
            <a:chExt cx="611722" cy="514565"/>
          </a:xfrm>
        </p:grpSpPr>
        <p:sp>
          <p:nvSpPr>
            <p:cNvPr id="5586" name="Google Shape;5586;g30de0bb5ef5_0_1344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7" name="Google Shape;5587;g30de0bb5ef5_0_1344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8" name="Google Shape;5588;g30de0bb5ef5_0_1344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9" name="Google Shape;5589;g30de0bb5ef5_0_1344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90" name="Google Shape;5590;g30de0bb5ef5_0_1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00" y="1255211"/>
            <a:ext cx="5122901" cy="43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1" name="Google Shape;5591;g30de0bb5ef5_0_1344"/>
          <p:cNvSpPr txBox="1"/>
          <p:nvPr>
            <p:ph idx="3" type="body"/>
          </p:nvPr>
        </p:nvSpPr>
        <p:spPr>
          <a:xfrm>
            <a:off x="1601175" y="38651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Function Definition </a:t>
            </a:r>
            <a:r>
              <a:rPr lang="ko-KR"/>
              <a:t>&amp; </a:t>
            </a:r>
            <a:r>
              <a:rPr b="1" lang="ko-KR"/>
              <a:t>Function Call</a:t>
            </a:r>
            <a:endParaRPr b="1"/>
          </a:p>
        </p:txBody>
      </p:sp>
      <p:grpSp>
        <p:nvGrpSpPr>
          <p:cNvPr id="5592" name="Google Shape;5592;g30de0bb5ef5_0_1344"/>
          <p:cNvGrpSpPr/>
          <p:nvPr/>
        </p:nvGrpSpPr>
        <p:grpSpPr>
          <a:xfrm>
            <a:off x="1119015" y="3906688"/>
            <a:ext cx="352841" cy="296750"/>
            <a:chOff x="4089526" y="1664513"/>
            <a:chExt cx="611722" cy="514565"/>
          </a:xfrm>
        </p:grpSpPr>
        <p:sp>
          <p:nvSpPr>
            <p:cNvPr id="5593" name="Google Shape;5593;g30de0bb5ef5_0_1344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4" name="Google Shape;5594;g30de0bb5ef5_0_1344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5" name="Google Shape;5595;g30de0bb5ef5_0_1344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6" name="Google Shape;5596;g30de0bb5ef5_0_1344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0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g30db93700fa_0_130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02" name="Google Shape;5602;g30db93700fa_0_130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Fungsi ?</a:t>
            </a:r>
            <a:endParaRPr/>
          </a:p>
        </p:txBody>
      </p:sp>
      <p:pic>
        <p:nvPicPr>
          <p:cNvPr id="5603" name="Google Shape;5603;g30db93700fa_0_1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24" y="2552150"/>
            <a:ext cx="6894601" cy="19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8" name="Google Shape;5608;g30e5b0ffaff_0_2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09" name="Google Shape;5609;g30e5b0ffaff_0_22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Fungsi ?</a:t>
            </a:r>
            <a:endParaRPr/>
          </a:p>
        </p:txBody>
      </p:sp>
      <p:pic>
        <p:nvPicPr>
          <p:cNvPr id="5610" name="Google Shape;5610;g30e5b0ffaf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24" y="2552150"/>
            <a:ext cx="6894601" cy="19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1" name="Google Shape;5611;g30e5b0ffaff_0_22"/>
          <p:cNvSpPr txBox="1"/>
          <p:nvPr/>
        </p:nvSpPr>
        <p:spPr>
          <a:xfrm>
            <a:off x="801125" y="4640325"/>
            <a:ext cx="75414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Function </a:t>
            </a:r>
            <a:r>
              <a:rPr lang="ko-KR">
                <a:solidFill>
                  <a:srgbClr val="282828"/>
                </a:solidFill>
              </a:rPr>
              <a:t>adalah cara </a:t>
            </a:r>
            <a:r>
              <a:rPr b="1" lang="ko-KR">
                <a:solidFill>
                  <a:srgbClr val="282828"/>
                </a:solidFill>
              </a:rPr>
              <a:t>mendefinisikan rumus</a:t>
            </a:r>
            <a:r>
              <a:rPr lang="ko-KR">
                <a:solidFill>
                  <a:srgbClr val="282828"/>
                </a:solidFill>
              </a:rPr>
              <a:t>, yang </a:t>
            </a:r>
            <a:r>
              <a:rPr b="1" lang="ko-KR">
                <a:solidFill>
                  <a:srgbClr val="282828"/>
                </a:solidFill>
              </a:rPr>
              <a:t>menerima input</a:t>
            </a:r>
            <a:r>
              <a:rPr lang="ko-KR">
                <a:solidFill>
                  <a:srgbClr val="282828"/>
                </a:solidFill>
              </a:rPr>
              <a:t> dan </a:t>
            </a:r>
            <a:r>
              <a:rPr b="1" lang="ko-KR">
                <a:solidFill>
                  <a:srgbClr val="282828"/>
                </a:solidFill>
              </a:rPr>
              <a:t>menghasilkan output</a:t>
            </a:r>
            <a:r>
              <a:rPr lang="ko-KR">
                <a:solidFill>
                  <a:srgbClr val="282828"/>
                </a:solidFill>
              </a:rPr>
              <a:t>. Supaya rumus tersebut dapat dipakai </a:t>
            </a:r>
            <a:r>
              <a:rPr b="1" lang="ko-KR">
                <a:solidFill>
                  <a:srgbClr val="282828"/>
                </a:solidFill>
              </a:rPr>
              <a:t>berulang-ulang</a:t>
            </a:r>
            <a:endParaRPr b="1"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g30db93700fa_0_524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17" name="Google Shape;5617;g30db93700fa_0_524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</a:t>
            </a:r>
            <a:r>
              <a:rPr lang="ko-KR"/>
              <a:t> Declaration</a:t>
            </a:r>
            <a:endParaRPr/>
          </a:p>
        </p:txBody>
      </p:sp>
      <p:pic>
        <p:nvPicPr>
          <p:cNvPr id="5618" name="Google Shape;5618;g30db93700fa_0_5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38" y="2615100"/>
            <a:ext cx="9614173" cy="3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g30e5b0ffaff_0_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24" name="Google Shape;5624;g30e5b0ffaff_0_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Declaration</a:t>
            </a:r>
            <a:endParaRPr/>
          </a:p>
        </p:txBody>
      </p:sp>
      <p:pic>
        <p:nvPicPr>
          <p:cNvPr id="5625" name="Google Shape;5625;g30e5b0ffaff_0_5"/>
          <p:cNvPicPr preferRelativeResize="0"/>
          <p:nvPr/>
        </p:nvPicPr>
        <p:blipFill rotWithShape="1">
          <a:blip r:embed="rId3">
            <a:alphaModFix/>
          </a:blip>
          <a:srcRect b="39525" l="0" r="0" t="0"/>
          <a:stretch/>
        </p:blipFill>
        <p:spPr>
          <a:xfrm>
            <a:off x="801125" y="2360550"/>
            <a:ext cx="6147526" cy="24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g30edf734e35_0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1" name="Google Shape;5631;g30edf734e35_0_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Aturan Identifier</a:t>
            </a:r>
            <a:endParaRPr/>
          </a:p>
        </p:txBody>
      </p:sp>
      <p:sp>
        <p:nvSpPr>
          <p:cNvPr id="5632" name="Google Shape;5632;g30edf734e35_0_1"/>
          <p:cNvSpPr txBox="1"/>
          <p:nvPr/>
        </p:nvSpPr>
        <p:spPr>
          <a:xfrm>
            <a:off x="801125" y="2360550"/>
            <a:ext cx="67800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lang="ko-KR">
                <a:solidFill>
                  <a:srgbClr val="282828"/>
                </a:solidFill>
              </a:rPr>
              <a:t>Diawali </a:t>
            </a:r>
            <a:r>
              <a:rPr b="1" lang="ko-KR">
                <a:solidFill>
                  <a:srgbClr val="282828"/>
                </a:solidFill>
              </a:rPr>
              <a:t>Huruf</a:t>
            </a:r>
            <a:r>
              <a:rPr lang="ko-KR">
                <a:solidFill>
                  <a:srgbClr val="282828"/>
                </a:solidFill>
              </a:rPr>
              <a:t>, </a:t>
            </a:r>
            <a:r>
              <a:rPr b="1" lang="ko-KR">
                <a:solidFill>
                  <a:srgbClr val="282828"/>
                </a:solidFill>
              </a:rPr>
              <a:t>Underscore</a:t>
            </a:r>
            <a:r>
              <a:rPr lang="ko-KR">
                <a:solidFill>
                  <a:srgbClr val="282828"/>
                </a:solidFill>
              </a:rPr>
              <a:t>(_) atau </a:t>
            </a:r>
            <a:r>
              <a:rPr b="1" lang="ko-KR">
                <a:solidFill>
                  <a:srgbClr val="282828"/>
                </a:solidFill>
              </a:rPr>
              <a:t>Dollar </a:t>
            </a:r>
            <a:r>
              <a:rPr lang="ko-KR">
                <a:solidFill>
                  <a:srgbClr val="282828"/>
                </a:solidFill>
              </a:rPr>
              <a:t>($)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lang="ko-KR">
                <a:solidFill>
                  <a:srgbClr val="282828"/>
                </a:solidFill>
              </a:rPr>
              <a:t>Dapat mengandung </a:t>
            </a:r>
            <a:r>
              <a:rPr b="1" lang="ko-KR">
                <a:solidFill>
                  <a:srgbClr val="282828"/>
                </a:solidFill>
              </a:rPr>
              <a:t>Huruf</a:t>
            </a:r>
            <a:r>
              <a:rPr lang="ko-KR">
                <a:solidFill>
                  <a:srgbClr val="282828"/>
                </a:solidFill>
              </a:rPr>
              <a:t>, </a:t>
            </a:r>
            <a:r>
              <a:rPr b="1" lang="ko-KR">
                <a:solidFill>
                  <a:srgbClr val="282828"/>
                </a:solidFill>
              </a:rPr>
              <a:t>Angka, Underscore</a:t>
            </a:r>
            <a:r>
              <a:rPr lang="ko-KR">
                <a:solidFill>
                  <a:srgbClr val="282828"/>
                </a:solidFill>
              </a:rPr>
              <a:t>(_) atau </a:t>
            </a:r>
            <a:r>
              <a:rPr b="1" lang="ko-KR">
                <a:solidFill>
                  <a:srgbClr val="282828"/>
                </a:solidFill>
              </a:rPr>
              <a:t>Dollar </a:t>
            </a:r>
            <a:r>
              <a:rPr lang="ko-KR">
                <a:solidFill>
                  <a:srgbClr val="282828"/>
                </a:solidFill>
              </a:rPr>
              <a:t>($)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b="1" lang="ko-KR">
                <a:solidFill>
                  <a:srgbClr val="282828"/>
                </a:solidFill>
              </a:rPr>
              <a:t>Case-Sensitive</a:t>
            </a:r>
            <a:r>
              <a:rPr lang="ko-KR">
                <a:solidFill>
                  <a:srgbClr val="282828"/>
                </a:solidFill>
              </a:rPr>
              <a:t>, membedakan huruf besar dan kecil, sehingga </a:t>
            </a:r>
            <a:r>
              <a:rPr lang="ko-KR">
                <a:solidFill>
                  <a:srgbClr val="282828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ko-KR">
                <a:solidFill>
                  <a:srgbClr val="282828"/>
                </a:solidFill>
              </a:rPr>
              <a:t> dan </a:t>
            </a:r>
            <a:r>
              <a:rPr lang="ko-KR">
                <a:solidFill>
                  <a:srgbClr val="282828"/>
                </a:solidFill>
                <a:latin typeface="Courier New"/>
                <a:ea typeface="Courier New"/>
                <a:cs typeface="Courier New"/>
                <a:sym typeface="Courier New"/>
              </a:rPr>
              <a:t>myfunction</a:t>
            </a:r>
            <a:r>
              <a:rPr lang="ko-KR">
                <a:solidFill>
                  <a:srgbClr val="282828"/>
                </a:solidFill>
              </a:rPr>
              <a:t> dianggap berbeda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lang="ko-KR">
                <a:solidFill>
                  <a:srgbClr val="282828"/>
                </a:solidFill>
              </a:rPr>
              <a:t>Tidak boleh menggunakan </a:t>
            </a:r>
            <a:r>
              <a:rPr b="1" lang="ko-KR">
                <a:solidFill>
                  <a:srgbClr val="282828"/>
                </a:solidFill>
              </a:rPr>
              <a:t>Reserved Words</a:t>
            </a:r>
            <a:r>
              <a:rPr lang="ko-KR">
                <a:solidFill>
                  <a:srgbClr val="282828"/>
                </a:solidFill>
              </a:rPr>
              <a:t>, sepert </a:t>
            </a:r>
            <a:r>
              <a:rPr lang="ko-KR">
                <a:solidFill>
                  <a:srgbClr val="282828"/>
                </a:solidFill>
                <a:latin typeface="Courier New"/>
                <a:ea typeface="Courier New"/>
                <a:cs typeface="Courier New"/>
                <a:sym typeface="Courier New"/>
              </a:rPr>
              <a:t>return, function, while</a:t>
            </a:r>
            <a:r>
              <a:rPr lang="ko-KR">
                <a:solidFill>
                  <a:srgbClr val="282828"/>
                </a:solidFill>
              </a:rPr>
              <a:t>, dll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lang="ko-KR">
                <a:solidFill>
                  <a:srgbClr val="282828"/>
                </a:solidFill>
              </a:rPr>
              <a:t>Dianjurkan menggunakan </a:t>
            </a:r>
            <a:r>
              <a:rPr b="1" lang="ko-KR">
                <a:solidFill>
                  <a:srgbClr val="282828"/>
                </a:solidFill>
              </a:rPr>
              <a:t>Camel Case</a:t>
            </a:r>
            <a:endParaRPr b="1"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g30db93700fa_0_5253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8" name="Google Shape;5638;g30db93700fa_0_5253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Call</a:t>
            </a:r>
            <a:endParaRPr/>
          </a:p>
        </p:txBody>
      </p:sp>
      <p:pic>
        <p:nvPicPr>
          <p:cNvPr id="5639" name="Google Shape;5639;g30db93700fa_0_5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00" y="2380100"/>
            <a:ext cx="8514852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0" name="Google Shape;5640;g30db93700fa_0_5253"/>
          <p:cNvSpPr txBox="1"/>
          <p:nvPr/>
        </p:nvSpPr>
        <p:spPr>
          <a:xfrm>
            <a:off x="5646175" y="3202450"/>
            <a:ext cx="4533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Function Call</a:t>
            </a:r>
            <a:r>
              <a:rPr lang="ko-KR">
                <a:solidFill>
                  <a:srgbClr val="282828"/>
                </a:solidFill>
              </a:rPr>
              <a:t> memindahkan alur eksekusi kedalam </a:t>
            </a:r>
            <a:r>
              <a:rPr b="1" lang="ko-KR">
                <a:solidFill>
                  <a:srgbClr val="282828"/>
                </a:solidFill>
              </a:rPr>
              <a:t>Function Body</a:t>
            </a:r>
            <a:endParaRPr b="1">
              <a:solidFill>
                <a:srgbClr val="282828"/>
              </a:solidFill>
            </a:endParaRPr>
          </a:p>
        </p:txBody>
      </p:sp>
      <p:pic>
        <p:nvPicPr>
          <p:cNvPr id="5641" name="Google Shape;5641;g30db93700fa_0_5253"/>
          <p:cNvPicPr preferRelativeResize="0"/>
          <p:nvPr/>
        </p:nvPicPr>
        <p:blipFill rotWithShape="1">
          <a:blip r:embed="rId4">
            <a:alphaModFix/>
          </a:blip>
          <a:srcRect b="5249" l="0" r="0" t="0"/>
          <a:stretch/>
        </p:blipFill>
        <p:spPr>
          <a:xfrm>
            <a:off x="1112700" y="2885250"/>
            <a:ext cx="3148051" cy="31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